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92" r:id="rId2"/>
    <p:sldId id="300" r:id="rId3"/>
    <p:sldId id="301" r:id="rId4"/>
    <p:sldId id="302" r:id="rId5"/>
    <p:sldId id="303" r:id="rId6"/>
    <p:sldId id="318" r:id="rId7"/>
    <p:sldId id="304" r:id="rId8"/>
    <p:sldId id="305" r:id="rId9"/>
    <p:sldId id="307" r:id="rId10"/>
    <p:sldId id="308" r:id="rId11"/>
    <p:sldId id="309" r:id="rId12"/>
    <p:sldId id="314" r:id="rId13"/>
    <p:sldId id="315" r:id="rId14"/>
    <p:sldId id="316" r:id="rId15"/>
    <p:sldId id="310" r:id="rId16"/>
    <p:sldId id="317" r:id="rId17"/>
    <p:sldId id="311" r:id="rId18"/>
    <p:sldId id="312" r:id="rId19"/>
  </p:sldIdLst>
  <p:sldSz cx="10688638" cy="7562850"/>
  <p:notesSz cx="6858000" cy="9144000"/>
  <p:defaultTextStyle>
    <a:defPPr>
      <a:defRPr lang="ru-RU"/>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D51B3"/>
    <a:srgbClr val="466CB3"/>
    <a:srgbClr val="00BA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2" autoAdjust="0"/>
    <p:restoredTop sz="82805" autoAdjust="0"/>
  </p:normalViewPr>
  <p:slideViewPr>
    <p:cSldViewPr snapToObjects="1">
      <p:cViewPr varScale="1">
        <p:scale>
          <a:sx n="87" d="100"/>
          <a:sy n="87" d="100"/>
        </p:scale>
        <p:origin x="-1926" y="-90"/>
      </p:cViewPr>
      <p:guideLst>
        <p:guide orient="horz" pos="4423"/>
        <p:guide orient="horz" pos="568"/>
        <p:guide orient="horz" pos="885"/>
        <p:guide pos="871"/>
        <p:guide pos="6314"/>
        <p:guide pos="327"/>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5" d="100"/>
          <a:sy n="85" d="100"/>
        </p:scale>
        <p:origin x="-4984" y="-120"/>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36C030-F36C-3F40-9044-AB2F4AB970E8}" type="datetimeFigureOut">
              <a:rPr lang="ru-RU" smtClean="0"/>
              <a:t>19.05.2017</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83B069-48A0-B44D-B2BA-6C2C5B80B759}" type="slidenum">
              <a:rPr lang="ru-RU" smtClean="0"/>
              <a:t>‹#›</a:t>
            </a:fld>
            <a:endParaRPr lang="ru-RU"/>
          </a:p>
        </p:txBody>
      </p:sp>
    </p:spTree>
    <p:extLst>
      <p:ext uri="{BB962C8B-B14F-4D97-AF65-F5344CB8AC3E}">
        <p14:creationId xmlns:p14="http://schemas.microsoft.com/office/powerpoint/2010/main" val="4285958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05C757-CB17-5E4D-8045-3AF86D1CBC58}" type="datetimeFigureOut">
              <a:rPr lang="ru-RU" smtClean="0"/>
              <a:t>19.05.2017</a:t>
            </a:fld>
            <a:endParaRPr lang="ru-RU"/>
          </a:p>
        </p:txBody>
      </p:sp>
      <p:sp>
        <p:nvSpPr>
          <p:cNvPr id="4" name="Образ слайда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255337-E11B-EA45-B1E1-34A7F90ABA53}" type="slidenum">
              <a:rPr lang="ru-RU" smtClean="0"/>
              <a:t>‹#›</a:t>
            </a:fld>
            <a:endParaRPr lang="ru-RU"/>
          </a:p>
        </p:txBody>
      </p:sp>
    </p:spTree>
    <p:extLst>
      <p:ext uri="{BB962C8B-B14F-4D97-AF65-F5344CB8AC3E}">
        <p14:creationId xmlns:p14="http://schemas.microsoft.com/office/powerpoint/2010/main" val="2621852742"/>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Здесь</a:t>
            </a:r>
            <a:r>
              <a:rPr lang="ru-RU" baseline="0" dirty="0" smtClean="0"/>
              <a:t> представлена физическая модель интеграции системы в ЦА. На данной схеме видно, что системы будут развязаны через центральную транспортную систему.</a:t>
            </a:r>
            <a:endParaRPr lang="ru-RU" dirty="0"/>
          </a:p>
        </p:txBody>
      </p:sp>
      <p:sp>
        <p:nvSpPr>
          <p:cNvPr id="4" name="Номер слайда 3"/>
          <p:cNvSpPr>
            <a:spLocks noGrp="1"/>
          </p:cNvSpPr>
          <p:nvPr>
            <p:ph type="sldNum" sz="quarter" idx="10"/>
          </p:nvPr>
        </p:nvSpPr>
        <p:spPr/>
        <p:txBody>
          <a:bodyPr/>
          <a:lstStyle/>
          <a:p>
            <a:fld id="{DC255337-E11B-EA45-B1E1-34A7F90ABA53}" type="slidenum">
              <a:rPr lang="ru-RU" smtClean="0"/>
              <a:t>3</a:t>
            </a:fld>
            <a:endParaRPr lang="ru-RU"/>
          </a:p>
        </p:txBody>
      </p:sp>
    </p:spTree>
    <p:extLst>
      <p:ext uri="{BB962C8B-B14F-4D97-AF65-F5344CB8AC3E}">
        <p14:creationId xmlns:p14="http://schemas.microsoft.com/office/powerpoint/2010/main" val="270776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255337-E11B-EA45-B1E1-34A7F90ABA53}" type="slidenum">
              <a:rPr lang="ru-RU" smtClean="0"/>
              <a:t>7</a:t>
            </a:fld>
            <a:endParaRPr lang="ru-RU"/>
          </a:p>
        </p:txBody>
      </p:sp>
    </p:spTree>
    <p:extLst>
      <p:ext uri="{BB962C8B-B14F-4D97-AF65-F5344CB8AC3E}">
        <p14:creationId xmlns:p14="http://schemas.microsoft.com/office/powerpoint/2010/main" val="26776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255337-E11B-EA45-B1E1-34A7F90ABA53}" type="slidenum">
              <a:rPr lang="ru-RU" smtClean="0"/>
              <a:t>9</a:t>
            </a:fld>
            <a:endParaRPr lang="ru-RU"/>
          </a:p>
        </p:txBody>
      </p:sp>
    </p:spTree>
    <p:extLst>
      <p:ext uri="{BB962C8B-B14F-4D97-AF65-F5344CB8AC3E}">
        <p14:creationId xmlns:p14="http://schemas.microsoft.com/office/powerpoint/2010/main" val="116447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255337-E11B-EA45-B1E1-34A7F90ABA53}" type="slidenum">
              <a:rPr lang="ru-RU" smtClean="0"/>
              <a:t>15</a:t>
            </a:fld>
            <a:endParaRPr lang="ru-RU"/>
          </a:p>
        </p:txBody>
      </p:sp>
    </p:spTree>
    <p:extLst>
      <p:ext uri="{BB962C8B-B14F-4D97-AF65-F5344CB8AC3E}">
        <p14:creationId xmlns:p14="http://schemas.microsoft.com/office/powerpoint/2010/main" val="360149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C255337-E11B-EA45-B1E1-34A7F90ABA53}" type="slidenum">
              <a:rPr lang="ru-RU" smtClean="0"/>
              <a:t>17</a:t>
            </a:fld>
            <a:endParaRPr lang="ru-RU"/>
          </a:p>
        </p:txBody>
      </p:sp>
    </p:spTree>
    <p:extLst>
      <p:ext uri="{BB962C8B-B14F-4D97-AF65-F5344CB8AC3E}">
        <p14:creationId xmlns:p14="http://schemas.microsoft.com/office/powerpoint/2010/main" val="365227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начок_и_текст">
    <p:spTree>
      <p:nvGrpSpPr>
        <p:cNvPr id="1" name=""/>
        <p:cNvGrpSpPr/>
        <p:nvPr/>
      </p:nvGrpSpPr>
      <p:grpSpPr>
        <a:xfrm>
          <a:off x="0" y="0"/>
          <a:ext cx="0" cy="0"/>
          <a:chOff x="0" y="0"/>
          <a:chExt cx="0" cy="0"/>
        </a:xfrm>
      </p:grpSpPr>
      <p:sp>
        <p:nvSpPr>
          <p:cNvPr id="22" name="Рисунок 2"/>
          <p:cNvSpPr>
            <a:spLocks noGrp="1"/>
          </p:cNvSpPr>
          <p:nvPr>
            <p:ph type="pic" idx="14"/>
          </p:nvPr>
        </p:nvSpPr>
        <p:spPr>
          <a:xfrm>
            <a:off x="1428427" y="4055057"/>
            <a:ext cx="673919" cy="76835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a:p>
        </p:txBody>
      </p:sp>
      <p:sp>
        <p:nvSpPr>
          <p:cNvPr id="23" name="Рисунок 2"/>
          <p:cNvSpPr>
            <a:spLocks noGrp="1"/>
          </p:cNvSpPr>
          <p:nvPr>
            <p:ph type="pic" idx="15"/>
          </p:nvPr>
        </p:nvSpPr>
        <p:spPr>
          <a:xfrm>
            <a:off x="1428427" y="2064002"/>
            <a:ext cx="673919" cy="76835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
        <p:nvSpPr>
          <p:cNvPr id="13" name="Название 1"/>
          <p:cNvSpPr>
            <a:spLocks noGrp="1"/>
          </p:cNvSpPr>
          <p:nvPr>
            <p:ph type="title" hasCustomPrompt="1"/>
          </p:nvPr>
        </p:nvSpPr>
        <p:spPr>
          <a:xfrm>
            <a:off x="1278139" y="5896985"/>
            <a:ext cx="8781849" cy="453351"/>
          </a:xfrm>
        </p:spPr>
        <p:txBody>
          <a:bodyPr anchor="t">
            <a:normAutofit/>
          </a:bodyPr>
          <a:lstStyle>
            <a:lvl1pPr algn="l">
              <a:defRPr sz="1600" baseline="0">
                <a:solidFill>
                  <a:srgbClr val="7F7F7F"/>
                </a:solidFill>
                <a:latin typeface="+mj-lt"/>
                <a:cs typeface="Arial"/>
              </a:defRPr>
            </a:lvl1pPr>
          </a:lstStyle>
          <a:p>
            <a:r>
              <a:rPr lang="ru-RU" dirty="0" smtClean="0"/>
              <a:t>ИНФОРМАЦИЯ НА КОТОРУЮ СТОИТ ОБРАТИТЬ ОСОБОЕ ВНИМАНИЕ</a:t>
            </a:r>
            <a:endParaRPr lang="ru-RU" dirty="0"/>
          </a:p>
        </p:txBody>
      </p:sp>
      <p:sp>
        <p:nvSpPr>
          <p:cNvPr id="17" name="Содержимое 5"/>
          <p:cNvSpPr>
            <a:spLocks noGrp="1"/>
          </p:cNvSpPr>
          <p:nvPr>
            <p:ph idx="16" hasCustomPrompt="1"/>
          </p:nvPr>
        </p:nvSpPr>
        <p:spPr>
          <a:xfrm>
            <a:off x="2404422" y="4055057"/>
            <a:ext cx="7655566" cy="670435"/>
          </a:xfrm>
        </p:spPr>
        <p:txBody>
          <a:bodyPr anchor="t">
            <a:noAutofit/>
          </a:bodyPr>
          <a:lstStyle>
            <a:lvl1pPr marL="0" indent="0">
              <a:buFontTx/>
              <a:buNone/>
              <a:defRPr sz="1600">
                <a:solidFill>
                  <a:srgbClr val="00BAE3"/>
                </a:solidFill>
                <a:latin typeface="+mj-lt"/>
              </a:defRPr>
            </a:lvl1pPr>
          </a:lstStyle>
          <a:p>
            <a:r>
              <a:rPr lang="ru-RU" dirty="0" smtClean="0"/>
              <a:t>Основная информация Основная информация Основная информация Основная информация Основная информация Основная информация</a:t>
            </a:r>
          </a:p>
        </p:txBody>
      </p:sp>
      <p:sp>
        <p:nvSpPr>
          <p:cNvPr id="18" name="Текст 7"/>
          <p:cNvSpPr>
            <a:spLocks noGrp="1"/>
          </p:cNvSpPr>
          <p:nvPr>
            <p:ph type="body" sz="half" idx="25" hasCustomPrompt="1"/>
          </p:nvPr>
        </p:nvSpPr>
        <p:spPr>
          <a:xfrm>
            <a:off x="2404422" y="4725491"/>
            <a:ext cx="7655566" cy="851389"/>
          </a:xfrm>
        </p:spPr>
        <p:txBody>
          <a:bodyPr>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a:solidFill>
                  <a:srgbClr val="7F7F7F"/>
                </a:solidFill>
                <a:latin typeface="Calibri Light"/>
                <a:cs typeface="Calibri Light"/>
              </a:defRPr>
            </a:lvl1pPr>
          </a:lstStyle>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p:txBody>
      </p:sp>
      <p:sp>
        <p:nvSpPr>
          <p:cNvPr id="24" name="Текст 7"/>
          <p:cNvSpPr>
            <a:spLocks noGrp="1"/>
          </p:cNvSpPr>
          <p:nvPr>
            <p:ph type="body" sz="half" idx="27" hasCustomPrompt="1"/>
          </p:nvPr>
        </p:nvSpPr>
        <p:spPr>
          <a:xfrm>
            <a:off x="2404422" y="2713671"/>
            <a:ext cx="7655566" cy="858392"/>
          </a:xfrm>
        </p:spPr>
        <p:txBody>
          <a:bodyPr>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a:solidFill>
                  <a:srgbClr val="7F7F7F"/>
                </a:solidFill>
                <a:latin typeface="Calibri Light"/>
                <a:cs typeface="Calibri Light"/>
              </a:defRPr>
            </a:lvl1pPr>
          </a:lstStyle>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p:txBody>
      </p:sp>
      <p:sp>
        <p:nvSpPr>
          <p:cNvPr id="14"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15"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16"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19"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smtClean="0"/>
              <a:t>Название презентации</a:t>
            </a:r>
            <a:endParaRPr lang="ru-RU" dirty="0"/>
          </a:p>
        </p:txBody>
      </p:sp>
      <p:sp>
        <p:nvSpPr>
          <p:cNvPr id="26"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27" name="Содержимое 5"/>
          <p:cNvSpPr>
            <a:spLocks noGrp="1"/>
          </p:cNvSpPr>
          <p:nvPr>
            <p:ph idx="29" hasCustomPrompt="1"/>
          </p:nvPr>
        </p:nvSpPr>
        <p:spPr>
          <a:xfrm>
            <a:off x="2404422" y="2043235"/>
            <a:ext cx="7655566" cy="670435"/>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Основная информация Основная информация Основная информация Основная информация Основная информация</a:t>
            </a:r>
          </a:p>
          <a:p>
            <a:endParaRPr lang="ru-RU" dirty="0" smtClean="0"/>
          </a:p>
          <a:p>
            <a:endParaRPr lang="ru-RU" dirty="0" smtClean="0"/>
          </a:p>
          <a:p>
            <a:endParaRPr lang="ru-RU" dirty="0"/>
          </a:p>
        </p:txBody>
      </p:sp>
      <p:sp>
        <p:nvSpPr>
          <p:cNvPr id="30"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4"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Tree>
    <p:extLst>
      <p:ext uri="{BB962C8B-B14F-4D97-AF65-F5344CB8AC3E}">
        <p14:creationId xmlns:p14="http://schemas.microsoft.com/office/powerpoint/2010/main" val="692985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Две_полосы">
    <p:spTree>
      <p:nvGrpSpPr>
        <p:cNvPr id="1" name=""/>
        <p:cNvGrpSpPr/>
        <p:nvPr/>
      </p:nvGrpSpPr>
      <p:grpSpPr>
        <a:xfrm>
          <a:off x="0" y="0"/>
          <a:ext cx="0" cy="0"/>
          <a:chOff x="0" y="0"/>
          <a:chExt cx="0" cy="0"/>
        </a:xfrm>
      </p:grpSpPr>
      <p:sp>
        <p:nvSpPr>
          <p:cNvPr id="17" name="Содержимое 5"/>
          <p:cNvSpPr>
            <a:spLocks noGrp="1"/>
          </p:cNvSpPr>
          <p:nvPr>
            <p:ph idx="16" hasCustomPrompt="1"/>
          </p:nvPr>
        </p:nvSpPr>
        <p:spPr>
          <a:xfrm>
            <a:off x="5381215" y="2043236"/>
            <a:ext cx="4329523" cy="670435"/>
          </a:xfrm>
        </p:spPr>
        <p:txBody>
          <a:bodyPr anchor="t">
            <a:noAutofit/>
          </a:bodyPr>
          <a:lstStyle>
            <a:lvl1pPr marL="0" indent="0">
              <a:buFontTx/>
              <a:buNone/>
              <a:defRPr sz="1600">
                <a:solidFill>
                  <a:srgbClr val="00BAE3"/>
                </a:solidFill>
                <a:latin typeface="+mj-lt"/>
              </a:defRPr>
            </a:lvl1pPr>
          </a:lstStyle>
          <a:p>
            <a:r>
              <a:rPr lang="ru-RU" dirty="0" smtClean="0"/>
              <a:t>Основная информация </a:t>
            </a:r>
          </a:p>
          <a:p>
            <a:r>
              <a:rPr lang="ru-RU" dirty="0" smtClean="0"/>
              <a:t>Основная информация</a:t>
            </a:r>
          </a:p>
        </p:txBody>
      </p:sp>
      <p:sp>
        <p:nvSpPr>
          <p:cNvPr id="18" name="Текст 7"/>
          <p:cNvSpPr>
            <a:spLocks noGrp="1"/>
          </p:cNvSpPr>
          <p:nvPr>
            <p:ph type="body" sz="half" idx="25" hasCustomPrompt="1"/>
          </p:nvPr>
        </p:nvSpPr>
        <p:spPr>
          <a:xfrm>
            <a:off x="5381215" y="2935933"/>
            <a:ext cx="4329523" cy="3382648"/>
          </a:xfrm>
        </p:spPr>
        <p:txBody>
          <a:bodyPr>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a:solidFill>
                  <a:srgbClr val="7F7F7F"/>
                </a:solidFill>
                <a:latin typeface="Calibri Light"/>
                <a:cs typeface="Calibri Light"/>
              </a:defRPr>
            </a:lvl1pPr>
          </a:lstStyle>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a:t>
            </a:r>
          </a:p>
          <a:p>
            <a:pPr marL="0" marR="0" lvl="0" indent="0" algn="l" defTabSz="521437" rtl="0" eaLnBrk="1" fontAlgn="auto" latinLnBrk="0" hangingPunct="1">
              <a:lnSpc>
                <a:spcPct val="100000"/>
              </a:lnSpc>
              <a:spcBef>
                <a:spcPct val="20000"/>
              </a:spcBef>
              <a:spcAft>
                <a:spcPts val="0"/>
              </a:spcAft>
              <a:buClrTx/>
              <a:buSzTx/>
              <a:buFont typeface="Arial"/>
              <a:buNone/>
              <a:tabLst/>
              <a:defRPr/>
            </a:pPr>
            <a:endPar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endParaRPr>
          </a:p>
        </p:txBody>
      </p:sp>
      <p:sp>
        <p:nvSpPr>
          <p:cNvPr id="24" name="Текст 7"/>
          <p:cNvSpPr>
            <a:spLocks noGrp="1"/>
          </p:cNvSpPr>
          <p:nvPr>
            <p:ph type="body" sz="half" idx="27" hasCustomPrompt="1"/>
          </p:nvPr>
        </p:nvSpPr>
        <p:spPr>
          <a:xfrm>
            <a:off x="429987" y="2935932"/>
            <a:ext cx="4412248" cy="3382649"/>
          </a:xfrm>
        </p:spPr>
        <p:txBody>
          <a:bodyPr>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a:solidFill>
                  <a:srgbClr val="7F7F7F"/>
                </a:solidFill>
                <a:latin typeface="Calibri Light"/>
                <a:cs typeface="Calibri Light"/>
              </a:defRPr>
            </a:lvl1pPr>
          </a:lstStyle>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a:t>
            </a:r>
          </a:p>
        </p:txBody>
      </p:sp>
      <p:sp>
        <p:nvSpPr>
          <p:cNvPr id="14"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15"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16"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19"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dirty="0" smtClean="0"/>
              <a:t>Название презентации</a:t>
            </a:r>
            <a:endParaRPr lang="ru-RU" dirty="0"/>
          </a:p>
        </p:txBody>
      </p:sp>
      <p:sp>
        <p:nvSpPr>
          <p:cNvPr id="26"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27" name="Содержимое 5"/>
          <p:cNvSpPr>
            <a:spLocks noGrp="1"/>
          </p:cNvSpPr>
          <p:nvPr>
            <p:ph idx="29" hasCustomPrompt="1"/>
          </p:nvPr>
        </p:nvSpPr>
        <p:spPr>
          <a:xfrm>
            <a:off x="439176" y="2043236"/>
            <a:ext cx="4403059" cy="670435"/>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a:t>
            </a:r>
          </a:p>
          <a:p>
            <a:r>
              <a:rPr lang="ru-RU" dirty="0" smtClean="0"/>
              <a:t>Основная информация</a:t>
            </a:r>
          </a:p>
          <a:p>
            <a:endParaRPr lang="ru-RU" dirty="0" smtClean="0"/>
          </a:p>
          <a:p>
            <a:endParaRPr lang="ru-RU" dirty="0"/>
          </a:p>
        </p:txBody>
      </p:sp>
      <p:sp>
        <p:nvSpPr>
          <p:cNvPr id="30"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4"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Tree>
    <p:extLst>
      <p:ext uri="{BB962C8B-B14F-4D97-AF65-F5344CB8AC3E}">
        <p14:creationId xmlns:p14="http://schemas.microsoft.com/office/powerpoint/2010/main" val="128163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23" name="Текст 3"/>
          <p:cNvSpPr>
            <a:spLocks noGrp="1"/>
          </p:cNvSpPr>
          <p:nvPr>
            <p:ph type="body" sz="half" idx="2" hasCustomPrompt="1"/>
          </p:nvPr>
        </p:nvSpPr>
        <p:spPr>
          <a:xfrm>
            <a:off x="4144438" y="3323282"/>
            <a:ext cx="5899676" cy="887584"/>
          </a:xfrm>
        </p:spPr>
        <p:txBody>
          <a:bodyPr>
            <a:normAutofit/>
          </a:bodyPr>
          <a:lstStyle>
            <a:lvl1pPr marL="0" marR="0" indent="0" algn="l" defTabSz="521437" rtl="0" eaLnBrk="1" fontAlgn="auto" latinLnBrk="0" hangingPunct="1">
              <a:lnSpc>
                <a:spcPct val="100000"/>
              </a:lnSpc>
              <a:spcBef>
                <a:spcPct val="20000"/>
              </a:spcBef>
              <a:spcAft>
                <a:spcPts val="0"/>
              </a:spcAft>
              <a:buClr>
                <a:srgbClr val="00BAE3"/>
              </a:buClr>
              <a:buSzTx/>
              <a:buFont typeface="Arial"/>
              <a:buNone/>
              <a:tabLst/>
              <a:defRPr sz="1400" b="0" i="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a:t>
            </a:r>
          </a:p>
        </p:txBody>
      </p:sp>
      <p:sp>
        <p:nvSpPr>
          <p:cNvPr id="8" name="Содержимое 2"/>
          <p:cNvSpPr>
            <a:spLocks noGrp="1"/>
          </p:cNvSpPr>
          <p:nvPr>
            <p:ph idx="15" hasCustomPrompt="1"/>
          </p:nvPr>
        </p:nvSpPr>
        <p:spPr>
          <a:xfrm>
            <a:off x="532408" y="5839698"/>
            <a:ext cx="3197586" cy="701145"/>
          </a:xfrm>
        </p:spPr>
        <p:txBody>
          <a:bodyPr anchor="t"/>
          <a:lstStyle>
            <a:lvl1pPr marL="0" indent="0" algn="r">
              <a:buFontTx/>
              <a:buNone/>
              <a:defRPr sz="1600">
                <a:solidFill>
                  <a:srgbClr val="00BAE3"/>
                </a:solidFill>
                <a:latin typeface="Calibri"/>
                <a:cs typeface="Calibri"/>
              </a:defRPr>
            </a:lvl1pPr>
            <a:lvl2pPr marL="0" indent="0" algn="r">
              <a:buFontTx/>
              <a:buNone/>
              <a:defRPr sz="1400"/>
            </a:lvl2pPr>
            <a:lvl3pPr marL="1042874" indent="0">
              <a:buFontTx/>
              <a:buNone/>
              <a:defRPr/>
            </a:lvl3pPr>
          </a:lstStyle>
          <a:p>
            <a:pPr lvl="0"/>
            <a:r>
              <a:rPr lang="ru-RU" dirty="0" smtClean="0"/>
              <a:t>Основной текст</a:t>
            </a:r>
          </a:p>
        </p:txBody>
      </p:sp>
      <p:sp>
        <p:nvSpPr>
          <p:cNvPr id="15" name="Содержимое 2"/>
          <p:cNvSpPr>
            <a:spLocks noGrp="1"/>
          </p:cNvSpPr>
          <p:nvPr>
            <p:ph idx="17" hasCustomPrompt="1"/>
          </p:nvPr>
        </p:nvSpPr>
        <p:spPr>
          <a:xfrm>
            <a:off x="532408" y="4569755"/>
            <a:ext cx="3197586" cy="897688"/>
          </a:xfrm>
        </p:spPr>
        <p:txBody>
          <a:bodyPr anchor="t"/>
          <a:lstStyle>
            <a:lvl1pPr marL="0" indent="0" algn="r">
              <a:buFontTx/>
              <a:buNone/>
              <a:defRPr sz="1600">
                <a:solidFill>
                  <a:srgbClr val="00BAE3"/>
                </a:solidFill>
                <a:latin typeface="Calibri"/>
                <a:cs typeface="Calibri"/>
              </a:defRPr>
            </a:lvl1pPr>
            <a:lvl2pPr marL="0" indent="0" algn="r">
              <a:buFontTx/>
              <a:buNone/>
              <a:defRPr sz="1400"/>
            </a:lvl2pPr>
            <a:lvl3pPr marL="1042874" indent="0">
              <a:buFontTx/>
              <a:buNone/>
              <a:defRPr/>
            </a:lvl3pPr>
          </a:lstStyle>
          <a:p>
            <a:pPr lvl="0"/>
            <a:r>
              <a:rPr lang="ru-RU" dirty="0" smtClean="0"/>
              <a:t>Основной текст</a:t>
            </a:r>
          </a:p>
        </p:txBody>
      </p:sp>
      <p:cxnSp>
        <p:nvCxnSpPr>
          <p:cNvPr id="16" name="Прямая соединительная линия 15"/>
          <p:cNvCxnSpPr/>
          <p:nvPr userDrawn="1"/>
        </p:nvCxnSpPr>
        <p:spPr>
          <a:xfrm>
            <a:off x="532408" y="5654592"/>
            <a:ext cx="9511705"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 name="Содержимое 2"/>
          <p:cNvSpPr>
            <a:spLocks noGrp="1"/>
          </p:cNvSpPr>
          <p:nvPr>
            <p:ph idx="19" hasCustomPrompt="1"/>
          </p:nvPr>
        </p:nvSpPr>
        <p:spPr>
          <a:xfrm>
            <a:off x="532408" y="3313178"/>
            <a:ext cx="3197586" cy="897688"/>
          </a:xfrm>
        </p:spPr>
        <p:txBody>
          <a:bodyPr anchor="t"/>
          <a:lstStyle>
            <a:lvl1pPr marL="0" indent="0" algn="r">
              <a:buFontTx/>
              <a:buNone/>
              <a:defRPr sz="1600">
                <a:solidFill>
                  <a:srgbClr val="00BAE3"/>
                </a:solidFill>
                <a:latin typeface="Calibri"/>
                <a:cs typeface="Calibri"/>
              </a:defRPr>
            </a:lvl1pPr>
            <a:lvl2pPr marL="0" indent="0" algn="r">
              <a:buFontTx/>
              <a:buNone/>
              <a:defRPr sz="1400"/>
            </a:lvl2pPr>
            <a:lvl3pPr marL="1042874" indent="0">
              <a:buFontTx/>
              <a:buNone/>
              <a:defRPr/>
            </a:lvl3pPr>
          </a:lstStyle>
          <a:p>
            <a:pPr lvl="0"/>
            <a:r>
              <a:rPr lang="ru-RU" dirty="0" smtClean="0"/>
              <a:t>Основной текст</a:t>
            </a:r>
          </a:p>
        </p:txBody>
      </p:sp>
      <p:cxnSp>
        <p:nvCxnSpPr>
          <p:cNvPr id="19" name="Прямая соединительная линия 18"/>
          <p:cNvCxnSpPr/>
          <p:nvPr userDrawn="1"/>
        </p:nvCxnSpPr>
        <p:spPr>
          <a:xfrm>
            <a:off x="532408" y="4398015"/>
            <a:ext cx="9511706"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Содержимое 2"/>
          <p:cNvSpPr>
            <a:spLocks noGrp="1"/>
          </p:cNvSpPr>
          <p:nvPr>
            <p:ph idx="21" hasCustomPrompt="1"/>
          </p:nvPr>
        </p:nvSpPr>
        <p:spPr>
          <a:xfrm>
            <a:off x="532408" y="2043235"/>
            <a:ext cx="3197586" cy="897688"/>
          </a:xfrm>
        </p:spPr>
        <p:txBody>
          <a:bodyPr anchor="t"/>
          <a:lstStyle>
            <a:lvl1pPr marL="0" indent="0" algn="r">
              <a:buFontTx/>
              <a:buNone/>
              <a:defRPr sz="1600">
                <a:solidFill>
                  <a:srgbClr val="00BAE3"/>
                </a:solidFill>
                <a:latin typeface="Calibri"/>
                <a:cs typeface="Calibri"/>
              </a:defRPr>
            </a:lvl1pPr>
            <a:lvl2pPr marL="0" indent="0" algn="r">
              <a:buFontTx/>
              <a:buNone/>
              <a:defRPr sz="1400"/>
            </a:lvl2pPr>
            <a:lvl3pPr marL="1042874" indent="0">
              <a:buFontTx/>
              <a:buNone/>
              <a:defRPr/>
            </a:lvl3pPr>
          </a:lstStyle>
          <a:p>
            <a:pPr lvl="0"/>
            <a:r>
              <a:rPr lang="ru-RU" dirty="0" smtClean="0"/>
              <a:t>Основной текст</a:t>
            </a:r>
          </a:p>
        </p:txBody>
      </p:sp>
      <p:cxnSp>
        <p:nvCxnSpPr>
          <p:cNvPr id="22" name="Прямая соединительная линия 21"/>
          <p:cNvCxnSpPr/>
          <p:nvPr userDrawn="1"/>
        </p:nvCxnSpPr>
        <p:spPr>
          <a:xfrm>
            <a:off x="532408" y="3128072"/>
            <a:ext cx="9511706"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Текст 3"/>
          <p:cNvSpPr>
            <a:spLocks noGrp="1"/>
          </p:cNvSpPr>
          <p:nvPr>
            <p:ph type="body" sz="half" idx="22" hasCustomPrompt="1"/>
          </p:nvPr>
        </p:nvSpPr>
        <p:spPr>
          <a:xfrm>
            <a:off x="4144437" y="4579859"/>
            <a:ext cx="5915551" cy="887584"/>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a:t>
            </a:r>
          </a:p>
        </p:txBody>
      </p:sp>
      <p:sp>
        <p:nvSpPr>
          <p:cNvPr id="25" name="Текст 3"/>
          <p:cNvSpPr>
            <a:spLocks noGrp="1"/>
          </p:cNvSpPr>
          <p:nvPr>
            <p:ph type="body" sz="half" idx="23" hasCustomPrompt="1"/>
          </p:nvPr>
        </p:nvSpPr>
        <p:spPr>
          <a:xfrm>
            <a:off x="4144437" y="5849802"/>
            <a:ext cx="5915551" cy="691041"/>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a:t>
            </a:r>
          </a:p>
        </p:txBody>
      </p:sp>
      <p:sp>
        <p:nvSpPr>
          <p:cNvPr id="26" name="Текст 3"/>
          <p:cNvSpPr>
            <a:spLocks noGrp="1"/>
          </p:cNvSpPr>
          <p:nvPr>
            <p:ph type="body" sz="half" idx="24" hasCustomPrompt="1"/>
          </p:nvPr>
        </p:nvSpPr>
        <p:spPr>
          <a:xfrm>
            <a:off x="4144438" y="2043235"/>
            <a:ext cx="5899676" cy="887584"/>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baseline="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a:t>
            </a:r>
          </a:p>
          <a:p>
            <a:pPr lvl="0"/>
            <a:endParaRPr lang="ru-RU" dirty="0" smtClean="0"/>
          </a:p>
        </p:txBody>
      </p:sp>
      <p:sp>
        <p:nvSpPr>
          <p:cNvPr id="30"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20"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27"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33"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
        <p:nvSpPr>
          <p:cNvPr id="34"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35"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36"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dirty="0" smtClean="0"/>
              <a:t>Название презентации</a:t>
            </a:r>
            <a:endParaRPr lang="ru-RU" dirty="0"/>
          </a:p>
        </p:txBody>
      </p:sp>
    </p:spTree>
    <p:extLst>
      <p:ext uri="{BB962C8B-B14F-4D97-AF65-F5344CB8AC3E}">
        <p14:creationId xmlns:p14="http://schemas.microsoft.com/office/powerpoint/2010/main" val="20634680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ри_полосы">
    <p:spTree>
      <p:nvGrpSpPr>
        <p:cNvPr id="1" name=""/>
        <p:cNvGrpSpPr/>
        <p:nvPr/>
      </p:nvGrpSpPr>
      <p:grpSpPr>
        <a:xfrm>
          <a:off x="0" y="0"/>
          <a:ext cx="0" cy="0"/>
          <a:chOff x="0" y="0"/>
          <a:chExt cx="0" cy="0"/>
        </a:xfrm>
      </p:grpSpPr>
      <p:sp>
        <p:nvSpPr>
          <p:cNvPr id="14"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15"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16"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19"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dirty="0" smtClean="0"/>
              <a:t>Название презентации</a:t>
            </a:r>
            <a:endParaRPr lang="ru-RU" dirty="0"/>
          </a:p>
        </p:txBody>
      </p:sp>
      <p:sp>
        <p:nvSpPr>
          <p:cNvPr id="26"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30"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4"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
        <p:nvSpPr>
          <p:cNvPr id="22" name="Содержимое 5"/>
          <p:cNvSpPr>
            <a:spLocks noGrp="1"/>
          </p:cNvSpPr>
          <p:nvPr>
            <p:ph idx="33" hasCustomPrompt="1"/>
          </p:nvPr>
        </p:nvSpPr>
        <p:spPr>
          <a:xfrm>
            <a:off x="3836679" y="2869509"/>
            <a:ext cx="2831316" cy="670435"/>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a:t>
            </a:r>
          </a:p>
          <a:p>
            <a:r>
              <a:rPr lang="ru-RU" dirty="0" smtClean="0"/>
              <a:t>Основная информация</a:t>
            </a:r>
          </a:p>
          <a:p>
            <a:endParaRPr lang="ru-RU" dirty="0" smtClean="0"/>
          </a:p>
          <a:p>
            <a:endParaRPr lang="ru-RU" dirty="0"/>
          </a:p>
        </p:txBody>
      </p:sp>
      <p:sp>
        <p:nvSpPr>
          <p:cNvPr id="23" name="Текст 3"/>
          <p:cNvSpPr>
            <a:spLocks noGrp="1"/>
          </p:cNvSpPr>
          <p:nvPr>
            <p:ph type="body" sz="half" idx="34" hasCustomPrompt="1"/>
          </p:nvPr>
        </p:nvSpPr>
        <p:spPr>
          <a:xfrm>
            <a:off x="3824649" y="3694321"/>
            <a:ext cx="2843346" cy="2624260"/>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baseline="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a:t>
            </a:r>
          </a:p>
          <a:p>
            <a:pPr lvl="0"/>
            <a:endParaRPr lang="ru-RU" dirty="0" smtClean="0"/>
          </a:p>
        </p:txBody>
      </p:sp>
      <p:sp>
        <p:nvSpPr>
          <p:cNvPr id="25" name="Содержимое 5"/>
          <p:cNvSpPr>
            <a:spLocks noGrp="1"/>
          </p:cNvSpPr>
          <p:nvPr>
            <p:ph idx="35" hasCustomPrompt="1"/>
          </p:nvPr>
        </p:nvSpPr>
        <p:spPr>
          <a:xfrm>
            <a:off x="7228672" y="2869509"/>
            <a:ext cx="2831316" cy="670435"/>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a:t>
            </a:r>
          </a:p>
          <a:p>
            <a:r>
              <a:rPr lang="ru-RU" dirty="0" smtClean="0"/>
              <a:t>Основная информация</a:t>
            </a:r>
          </a:p>
          <a:p>
            <a:endParaRPr lang="ru-RU" dirty="0" smtClean="0"/>
          </a:p>
          <a:p>
            <a:endParaRPr lang="ru-RU" dirty="0"/>
          </a:p>
        </p:txBody>
      </p:sp>
      <p:sp>
        <p:nvSpPr>
          <p:cNvPr id="28" name="Текст 3"/>
          <p:cNvSpPr>
            <a:spLocks noGrp="1"/>
          </p:cNvSpPr>
          <p:nvPr>
            <p:ph type="body" sz="half" idx="36" hasCustomPrompt="1"/>
          </p:nvPr>
        </p:nvSpPr>
        <p:spPr>
          <a:xfrm>
            <a:off x="7216642" y="3694321"/>
            <a:ext cx="2843346" cy="2624260"/>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baseline="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a:t>
            </a:r>
          </a:p>
          <a:p>
            <a:pPr lvl="0"/>
            <a:endParaRPr lang="ru-RU" dirty="0" smtClean="0"/>
          </a:p>
        </p:txBody>
      </p:sp>
      <p:sp>
        <p:nvSpPr>
          <p:cNvPr id="29" name="Содержимое 5"/>
          <p:cNvSpPr>
            <a:spLocks noGrp="1"/>
          </p:cNvSpPr>
          <p:nvPr>
            <p:ph idx="37" hasCustomPrompt="1"/>
          </p:nvPr>
        </p:nvSpPr>
        <p:spPr>
          <a:xfrm>
            <a:off x="439178" y="2869509"/>
            <a:ext cx="2831316" cy="670435"/>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a:t>
            </a:r>
          </a:p>
          <a:p>
            <a:r>
              <a:rPr lang="ru-RU" dirty="0" smtClean="0"/>
              <a:t>Основная информация</a:t>
            </a:r>
          </a:p>
          <a:p>
            <a:endParaRPr lang="ru-RU" dirty="0" smtClean="0"/>
          </a:p>
          <a:p>
            <a:endParaRPr lang="ru-RU" dirty="0"/>
          </a:p>
        </p:txBody>
      </p:sp>
      <p:sp>
        <p:nvSpPr>
          <p:cNvPr id="31" name="Текст 3"/>
          <p:cNvSpPr>
            <a:spLocks noGrp="1"/>
          </p:cNvSpPr>
          <p:nvPr>
            <p:ph type="body" sz="half" idx="38" hasCustomPrompt="1"/>
          </p:nvPr>
        </p:nvSpPr>
        <p:spPr>
          <a:xfrm>
            <a:off x="427148" y="3694321"/>
            <a:ext cx="2843346" cy="2624260"/>
          </a:xfrm>
        </p:spPr>
        <p:txBody>
          <a:bodyPr>
            <a:normAutofit/>
          </a:bodyPr>
          <a:lstStyle>
            <a:lvl1pPr marL="285750" marR="0" indent="-285750" algn="l" defTabSz="521437" rtl="0" eaLnBrk="1" fontAlgn="auto" latinLnBrk="0" hangingPunct="1">
              <a:lnSpc>
                <a:spcPct val="100000"/>
              </a:lnSpc>
              <a:spcBef>
                <a:spcPct val="20000"/>
              </a:spcBef>
              <a:spcAft>
                <a:spcPts val="0"/>
              </a:spcAft>
              <a:buClr>
                <a:srgbClr val="00BAE3"/>
              </a:buClr>
              <a:buSzTx/>
              <a:buFont typeface="Arial"/>
              <a:buChar char="•"/>
              <a:tabLst/>
              <a:defRPr sz="1400" b="0" i="0" baseline="0">
                <a:solidFill>
                  <a:srgbClr val="7F7F7F"/>
                </a:solidFill>
                <a:latin typeface="Calibri Light"/>
                <a:cs typeface="Calibri Light"/>
              </a:defRPr>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a:t>
            </a:r>
          </a:p>
          <a:p>
            <a:pPr marL="285750" marR="0" lvl="0" indent="-285750" algn="l" defTabSz="521437" rtl="0" eaLnBrk="1" fontAlgn="auto" latinLnBrk="0" hangingPunct="1">
              <a:lnSpc>
                <a:spcPct val="100000"/>
              </a:lnSpc>
              <a:spcBef>
                <a:spcPct val="20000"/>
              </a:spcBef>
              <a:spcAft>
                <a:spcPts val="0"/>
              </a:spcAft>
              <a:buClr>
                <a:srgbClr val="00BAE3"/>
              </a:buClr>
              <a:buSzTx/>
              <a:buFont typeface="Arial"/>
              <a:buChar char="•"/>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a:t>
            </a:r>
          </a:p>
          <a:p>
            <a:pPr lvl="0"/>
            <a:endParaRPr lang="ru-RU" dirty="0" smtClean="0"/>
          </a:p>
        </p:txBody>
      </p:sp>
      <p:sp>
        <p:nvSpPr>
          <p:cNvPr id="32" name="Рисунок 2"/>
          <p:cNvSpPr>
            <a:spLocks noGrp="1"/>
          </p:cNvSpPr>
          <p:nvPr>
            <p:ph type="pic" idx="15"/>
          </p:nvPr>
        </p:nvSpPr>
        <p:spPr>
          <a:xfrm>
            <a:off x="3824649" y="1952873"/>
            <a:ext cx="673919" cy="76835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
        <p:nvSpPr>
          <p:cNvPr id="33" name="Рисунок 2"/>
          <p:cNvSpPr>
            <a:spLocks noGrp="1"/>
          </p:cNvSpPr>
          <p:nvPr>
            <p:ph type="pic" idx="39"/>
          </p:nvPr>
        </p:nvSpPr>
        <p:spPr>
          <a:xfrm>
            <a:off x="7228672" y="1952873"/>
            <a:ext cx="673919" cy="76835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
        <p:nvSpPr>
          <p:cNvPr id="34" name="Рисунок 2"/>
          <p:cNvSpPr>
            <a:spLocks noGrp="1"/>
          </p:cNvSpPr>
          <p:nvPr>
            <p:ph type="pic" idx="40"/>
          </p:nvPr>
        </p:nvSpPr>
        <p:spPr>
          <a:xfrm>
            <a:off x="534988" y="1952873"/>
            <a:ext cx="673919" cy="76835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Tree>
    <p:extLst>
      <p:ext uri="{BB962C8B-B14F-4D97-AF65-F5344CB8AC3E}">
        <p14:creationId xmlns:p14="http://schemas.microsoft.com/office/powerpoint/2010/main" val="1855184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Изображение_и_текст">
    <p:spTree>
      <p:nvGrpSpPr>
        <p:cNvPr id="1" name=""/>
        <p:cNvGrpSpPr/>
        <p:nvPr/>
      </p:nvGrpSpPr>
      <p:grpSpPr>
        <a:xfrm>
          <a:off x="0" y="0"/>
          <a:ext cx="0" cy="0"/>
          <a:chOff x="0" y="0"/>
          <a:chExt cx="0" cy="0"/>
        </a:xfrm>
      </p:grpSpPr>
      <p:sp>
        <p:nvSpPr>
          <p:cNvPr id="23" name="Рисунок 2"/>
          <p:cNvSpPr>
            <a:spLocks noGrp="1"/>
          </p:cNvSpPr>
          <p:nvPr>
            <p:ph type="pic" idx="15"/>
          </p:nvPr>
        </p:nvSpPr>
        <p:spPr>
          <a:xfrm>
            <a:off x="534988" y="2397395"/>
            <a:ext cx="2635875" cy="3005247"/>
          </a:xfrm>
        </p:spPr>
        <p:txBody>
          <a:bodyPr>
            <a:normAutofit/>
          </a:bodyPr>
          <a:lstStyle>
            <a:lvl1pPr marL="0" indent="0">
              <a:buNone/>
              <a:defRPr sz="900">
                <a:latin typeface="Arial"/>
                <a:cs typeface="Arial"/>
              </a:defRPr>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
        <p:nvSpPr>
          <p:cNvPr id="24" name="Текст 7"/>
          <p:cNvSpPr>
            <a:spLocks noGrp="1"/>
          </p:cNvSpPr>
          <p:nvPr>
            <p:ph type="body" sz="half" idx="27" hasCustomPrompt="1"/>
          </p:nvPr>
        </p:nvSpPr>
        <p:spPr>
          <a:xfrm>
            <a:off x="3832407" y="3417098"/>
            <a:ext cx="6227581" cy="1985544"/>
          </a:xfrm>
        </p:spPr>
        <p:txBody>
          <a:bodyPr>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a:solidFill>
                  <a:srgbClr val="7F7F7F"/>
                </a:solidFill>
                <a:latin typeface="Calibri Light"/>
                <a:cs typeface="Calibri Light"/>
              </a:defRPr>
            </a:lvl1pPr>
          </a:lstStyle>
          <a:p>
            <a:pPr marL="0" marR="0" lvl="0" indent="0" algn="l" defTabSz="521437" rtl="0" eaLnBrk="1" fontAlgn="auto" latinLnBrk="0" hangingPunct="1">
              <a:lnSpc>
                <a:spcPct val="100000"/>
              </a:lnSpc>
              <a:spcBef>
                <a:spcPct val="20000"/>
              </a:spcBef>
              <a:spcAft>
                <a:spcPts val="0"/>
              </a:spcAft>
              <a:buClrTx/>
              <a:buSzTx/>
              <a:buFont typeface="Arial"/>
              <a:buNone/>
              <a:tabLst/>
              <a:defRPr/>
            </a:pPr>
            <a:r>
              <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rPr>
              <a:t>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Второстепенная информация </a:t>
            </a:r>
          </a:p>
          <a:p>
            <a:pPr marL="0" marR="0" lvl="0" indent="0" algn="l" defTabSz="521437" rtl="0" eaLnBrk="1" fontAlgn="auto" latinLnBrk="0" hangingPunct="1">
              <a:lnSpc>
                <a:spcPct val="100000"/>
              </a:lnSpc>
              <a:spcBef>
                <a:spcPct val="20000"/>
              </a:spcBef>
              <a:spcAft>
                <a:spcPts val="0"/>
              </a:spcAft>
              <a:buClrTx/>
              <a:buSzTx/>
              <a:buFont typeface="Arial"/>
              <a:buNone/>
              <a:tabLst/>
              <a:defRPr/>
            </a:pPr>
            <a:endParaRPr kumimoji="0" lang="ru-RU" sz="1400" b="0" i="0" u="none" strike="noStrike" kern="1200" cap="none" spc="0" normalizeH="0" baseline="0" noProof="0" dirty="0" smtClean="0">
              <a:ln>
                <a:noFill/>
              </a:ln>
              <a:solidFill>
                <a:srgbClr val="7F7F7F"/>
              </a:solidFill>
              <a:effectLst/>
              <a:uLnTx/>
              <a:uFillTx/>
              <a:latin typeface="Calibri Light"/>
              <a:ea typeface="+mn-ea"/>
              <a:cs typeface="Calibri Light"/>
            </a:endParaRPr>
          </a:p>
        </p:txBody>
      </p:sp>
      <p:sp>
        <p:nvSpPr>
          <p:cNvPr id="14"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15"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16"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19"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smtClean="0"/>
              <a:t>Название презентации</a:t>
            </a:r>
            <a:endParaRPr lang="ru-RU" dirty="0"/>
          </a:p>
        </p:txBody>
      </p:sp>
      <p:sp>
        <p:nvSpPr>
          <p:cNvPr id="26"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27" name="Содержимое 5"/>
          <p:cNvSpPr>
            <a:spLocks noGrp="1"/>
          </p:cNvSpPr>
          <p:nvPr>
            <p:ph idx="29" hasCustomPrompt="1"/>
          </p:nvPr>
        </p:nvSpPr>
        <p:spPr>
          <a:xfrm>
            <a:off x="3832407" y="2397396"/>
            <a:ext cx="6227581" cy="888902"/>
          </a:xfrm>
        </p:spPr>
        <p:txBody>
          <a:bodyPr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baseline="0">
                <a:solidFill>
                  <a:srgbClr val="00BAE3"/>
                </a:solidFill>
                <a:latin typeface="+mj-lt"/>
              </a:defRPr>
            </a:lvl1pPr>
          </a:lstStyle>
          <a:p>
            <a:r>
              <a:rPr lang="ru-RU" dirty="0" smtClean="0"/>
              <a:t>Основная информация Основная информация Основная информация Основная информация Основная информация Основная информация</a:t>
            </a:r>
          </a:p>
          <a:p>
            <a:endParaRPr lang="ru-RU" dirty="0" smtClean="0"/>
          </a:p>
          <a:p>
            <a:endParaRPr lang="ru-RU" dirty="0" smtClean="0"/>
          </a:p>
          <a:p>
            <a:endParaRPr lang="ru-RU" dirty="0"/>
          </a:p>
        </p:txBody>
      </p:sp>
      <p:sp>
        <p:nvSpPr>
          <p:cNvPr id="30"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4"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Tree>
    <p:extLst>
      <p:ext uri="{BB962C8B-B14F-4D97-AF65-F5344CB8AC3E}">
        <p14:creationId xmlns:p14="http://schemas.microsoft.com/office/powerpoint/2010/main" val="414310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Базовый">
    <p:spTree>
      <p:nvGrpSpPr>
        <p:cNvPr id="1" name=""/>
        <p:cNvGrpSpPr/>
        <p:nvPr/>
      </p:nvGrpSpPr>
      <p:grpSpPr>
        <a:xfrm>
          <a:off x="0" y="0"/>
          <a:ext cx="0" cy="0"/>
          <a:chOff x="0" y="0"/>
          <a:chExt cx="0" cy="0"/>
        </a:xfrm>
      </p:grpSpPr>
      <p:sp>
        <p:nvSpPr>
          <p:cNvPr id="13" name="object 3"/>
          <p:cNvSpPr/>
          <p:nvPr userDrawn="1"/>
        </p:nvSpPr>
        <p:spPr>
          <a:xfrm>
            <a:off x="547467" y="6738666"/>
            <a:ext cx="251987" cy="252003"/>
          </a:xfrm>
          <a:custGeom>
            <a:avLst/>
            <a:gdLst/>
            <a:ahLst/>
            <a:cxnLst/>
            <a:rect l="l" t="t" r="r" b="b"/>
            <a:pathLst>
              <a:path w="251987" h="252003">
                <a:moveTo>
                  <a:pt x="125995" y="0"/>
                </a:moveTo>
                <a:lnTo>
                  <a:pt x="83589" y="7314"/>
                </a:lnTo>
                <a:lnTo>
                  <a:pt x="47332" y="27568"/>
                </a:lnTo>
                <a:lnTo>
                  <a:pt x="19761" y="58224"/>
                </a:lnTo>
                <a:lnTo>
                  <a:pt x="3412" y="96745"/>
                </a:lnTo>
                <a:lnTo>
                  <a:pt x="0" y="125544"/>
                </a:lnTo>
                <a:lnTo>
                  <a:pt x="840" y="140272"/>
                </a:lnTo>
                <a:lnTo>
                  <a:pt x="12707" y="181046"/>
                </a:lnTo>
                <a:lnTo>
                  <a:pt x="36630" y="214767"/>
                </a:lnTo>
                <a:lnTo>
                  <a:pt x="70084" y="238940"/>
                </a:lnTo>
                <a:lnTo>
                  <a:pt x="110549" y="251068"/>
                </a:lnTo>
                <a:lnTo>
                  <a:pt x="125159" y="252003"/>
                </a:lnTo>
                <a:lnTo>
                  <a:pt x="139936" y="251165"/>
                </a:lnTo>
                <a:lnTo>
                  <a:pt x="180814" y="239333"/>
                </a:lnTo>
                <a:lnTo>
                  <a:pt x="214597" y="215477"/>
                </a:lnTo>
                <a:lnTo>
                  <a:pt x="221136" y="208280"/>
                </a:lnTo>
                <a:lnTo>
                  <a:pt x="92315" y="208280"/>
                </a:lnTo>
                <a:lnTo>
                  <a:pt x="90194" y="207772"/>
                </a:lnTo>
                <a:lnTo>
                  <a:pt x="53701" y="177608"/>
                </a:lnTo>
                <a:lnTo>
                  <a:pt x="40994" y="139785"/>
                </a:lnTo>
                <a:lnTo>
                  <a:pt x="40677" y="119684"/>
                </a:lnTo>
                <a:lnTo>
                  <a:pt x="41775" y="105894"/>
                </a:lnTo>
                <a:lnTo>
                  <a:pt x="57186" y="69439"/>
                </a:lnTo>
                <a:lnTo>
                  <a:pt x="88226" y="45110"/>
                </a:lnTo>
                <a:lnTo>
                  <a:pt x="92315" y="43726"/>
                </a:lnTo>
                <a:lnTo>
                  <a:pt x="221020" y="43726"/>
                </a:lnTo>
                <a:lnTo>
                  <a:pt x="215543" y="37514"/>
                </a:lnTo>
                <a:lnTo>
                  <a:pt x="182243" y="13253"/>
                </a:lnTo>
                <a:lnTo>
                  <a:pt x="141953" y="1001"/>
                </a:lnTo>
                <a:lnTo>
                  <a:pt x="127402" y="7"/>
                </a:lnTo>
                <a:lnTo>
                  <a:pt x="125995" y="0"/>
                </a:lnTo>
                <a:close/>
              </a:path>
              <a:path w="251987" h="252003">
                <a:moveTo>
                  <a:pt x="153618" y="43726"/>
                </a:moveTo>
                <a:lnTo>
                  <a:pt x="98360" y="43726"/>
                </a:lnTo>
                <a:lnTo>
                  <a:pt x="101573" y="45466"/>
                </a:lnTo>
                <a:lnTo>
                  <a:pt x="103466" y="48539"/>
                </a:lnTo>
                <a:lnTo>
                  <a:pt x="105002" y="51092"/>
                </a:lnTo>
                <a:lnTo>
                  <a:pt x="105409" y="53860"/>
                </a:lnTo>
                <a:lnTo>
                  <a:pt x="104812" y="57023"/>
                </a:lnTo>
                <a:lnTo>
                  <a:pt x="103796" y="62115"/>
                </a:lnTo>
                <a:lnTo>
                  <a:pt x="99287" y="64287"/>
                </a:lnTo>
                <a:lnTo>
                  <a:pt x="88269" y="71661"/>
                </a:lnTo>
                <a:lnTo>
                  <a:pt x="80167" y="82053"/>
                </a:lnTo>
                <a:lnTo>
                  <a:pt x="75516" y="94609"/>
                </a:lnTo>
                <a:lnTo>
                  <a:pt x="74599" y="148374"/>
                </a:lnTo>
                <a:lnTo>
                  <a:pt x="76672" y="161851"/>
                </a:lnTo>
                <a:lnTo>
                  <a:pt x="82550" y="173750"/>
                </a:lnTo>
                <a:lnTo>
                  <a:pt x="91718" y="183230"/>
                </a:lnTo>
                <a:lnTo>
                  <a:pt x="99465" y="187820"/>
                </a:lnTo>
                <a:lnTo>
                  <a:pt x="100468" y="188379"/>
                </a:lnTo>
                <a:lnTo>
                  <a:pt x="103910" y="190588"/>
                </a:lnTo>
                <a:lnTo>
                  <a:pt x="104812" y="194970"/>
                </a:lnTo>
                <a:lnTo>
                  <a:pt x="105409" y="198145"/>
                </a:lnTo>
                <a:lnTo>
                  <a:pt x="105002" y="200914"/>
                </a:lnTo>
                <a:lnTo>
                  <a:pt x="101573" y="206590"/>
                </a:lnTo>
                <a:lnTo>
                  <a:pt x="98398" y="208280"/>
                </a:lnTo>
                <a:lnTo>
                  <a:pt x="153618" y="208280"/>
                </a:lnTo>
                <a:lnTo>
                  <a:pt x="150430" y="206590"/>
                </a:lnTo>
                <a:lnTo>
                  <a:pt x="148525" y="203479"/>
                </a:lnTo>
                <a:lnTo>
                  <a:pt x="147014" y="200914"/>
                </a:lnTo>
                <a:lnTo>
                  <a:pt x="146595" y="198145"/>
                </a:lnTo>
                <a:lnTo>
                  <a:pt x="147192" y="194970"/>
                </a:lnTo>
                <a:lnTo>
                  <a:pt x="148081" y="190588"/>
                </a:lnTo>
                <a:lnTo>
                  <a:pt x="151510" y="188379"/>
                </a:lnTo>
                <a:lnTo>
                  <a:pt x="152513" y="187820"/>
                </a:lnTo>
                <a:lnTo>
                  <a:pt x="163599" y="180439"/>
                </a:lnTo>
                <a:lnTo>
                  <a:pt x="171758" y="170079"/>
                </a:lnTo>
                <a:lnTo>
                  <a:pt x="176462" y="157577"/>
                </a:lnTo>
                <a:lnTo>
                  <a:pt x="177418" y="103657"/>
                </a:lnTo>
                <a:lnTo>
                  <a:pt x="175332" y="90141"/>
                </a:lnTo>
                <a:lnTo>
                  <a:pt x="169438" y="78227"/>
                </a:lnTo>
                <a:lnTo>
                  <a:pt x="160280" y="68769"/>
                </a:lnTo>
                <a:lnTo>
                  <a:pt x="152665" y="64249"/>
                </a:lnTo>
                <a:lnTo>
                  <a:pt x="148195" y="62115"/>
                </a:lnTo>
                <a:lnTo>
                  <a:pt x="147192" y="57023"/>
                </a:lnTo>
                <a:lnTo>
                  <a:pt x="146595" y="53860"/>
                </a:lnTo>
                <a:lnTo>
                  <a:pt x="147014" y="51092"/>
                </a:lnTo>
                <a:lnTo>
                  <a:pt x="148525" y="48539"/>
                </a:lnTo>
                <a:lnTo>
                  <a:pt x="150430" y="45466"/>
                </a:lnTo>
                <a:lnTo>
                  <a:pt x="153618" y="43726"/>
                </a:lnTo>
                <a:close/>
              </a:path>
              <a:path w="251987" h="252003">
                <a:moveTo>
                  <a:pt x="221020" y="43726"/>
                </a:moveTo>
                <a:lnTo>
                  <a:pt x="159689" y="43726"/>
                </a:lnTo>
                <a:lnTo>
                  <a:pt x="161822" y="44196"/>
                </a:lnTo>
                <a:lnTo>
                  <a:pt x="169552" y="47849"/>
                </a:lnTo>
                <a:lnTo>
                  <a:pt x="198222" y="74340"/>
                </a:lnTo>
                <a:lnTo>
                  <a:pt x="210973" y="112100"/>
                </a:lnTo>
                <a:lnTo>
                  <a:pt x="211301" y="132321"/>
                </a:lnTo>
                <a:lnTo>
                  <a:pt x="210204" y="146135"/>
                </a:lnTo>
                <a:lnTo>
                  <a:pt x="194799" y="182614"/>
                </a:lnTo>
                <a:lnTo>
                  <a:pt x="163753" y="206883"/>
                </a:lnTo>
                <a:lnTo>
                  <a:pt x="159689" y="208280"/>
                </a:lnTo>
                <a:lnTo>
                  <a:pt x="221136" y="208280"/>
                </a:lnTo>
                <a:lnTo>
                  <a:pt x="244344" y="169302"/>
                </a:lnTo>
                <a:lnTo>
                  <a:pt x="251987" y="127151"/>
                </a:lnTo>
                <a:lnTo>
                  <a:pt x="251151" y="112326"/>
                </a:lnTo>
                <a:lnTo>
                  <a:pt x="239347" y="71350"/>
                </a:lnTo>
                <a:lnTo>
                  <a:pt x="224656" y="47849"/>
                </a:lnTo>
                <a:lnTo>
                  <a:pt x="221020" y="43726"/>
                </a:lnTo>
                <a:close/>
              </a:path>
            </a:pathLst>
          </a:custGeom>
          <a:solidFill>
            <a:srgbClr val="00BAE3"/>
          </a:solidFill>
        </p:spPr>
        <p:txBody>
          <a:bodyPr wrap="square" lIns="0" tIns="0" rIns="0" bIns="0" rtlCol="0">
            <a:noAutofit/>
          </a:bodyPr>
          <a:lstStyle/>
          <a:p>
            <a:endParaRPr/>
          </a:p>
        </p:txBody>
      </p:sp>
      <p:sp>
        <p:nvSpPr>
          <p:cNvPr id="9" name="Содержимое 5"/>
          <p:cNvSpPr>
            <a:spLocks noGrp="1"/>
          </p:cNvSpPr>
          <p:nvPr>
            <p:ph idx="28" hasCustomPrompt="1"/>
          </p:nvPr>
        </p:nvSpPr>
        <p:spPr>
          <a:xfrm>
            <a:off x="439176" y="606682"/>
            <a:ext cx="9620812" cy="527551"/>
          </a:xfrm>
        </p:spPr>
        <p:txBody>
          <a:bodyPr anchor="t">
            <a:noAutofit/>
          </a:bodyPr>
          <a:lstStyle>
            <a:lvl1pPr marL="0" indent="0">
              <a:buFontTx/>
              <a:buNone/>
              <a:defRPr sz="1800">
                <a:solidFill>
                  <a:srgbClr val="00BAE3"/>
                </a:solidFill>
                <a:latin typeface="+mj-lt"/>
              </a:defRPr>
            </a:lvl1pPr>
          </a:lstStyle>
          <a:p>
            <a:r>
              <a:rPr lang="ru-RU" dirty="0" smtClean="0"/>
              <a:t>ЗАГОЛОВОК СЛАЙДА</a:t>
            </a:r>
            <a:endParaRPr lang="ru-RU" dirty="0"/>
          </a:p>
        </p:txBody>
      </p:sp>
      <p:sp>
        <p:nvSpPr>
          <p:cNvPr id="10" name="Название 1"/>
          <p:cNvSpPr txBox="1">
            <a:spLocks/>
          </p:cNvSpPr>
          <p:nvPr userDrawn="1"/>
        </p:nvSpPr>
        <p:spPr>
          <a:xfrm>
            <a:off x="427148" y="1141746"/>
            <a:ext cx="8781849" cy="453351"/>
          </a:xfrm>
          <a:prstGeom prst="rect">
            <a:avLst/>
          </a:prstGeom>
        </p:spPr>
        <p:txBody>
          <a:bodyPr vert="horz" lIns="104287" tIns="52144" rIns="104287" bIns="52144" rtlCol="0" anchor="t">
            <a:normAutofit/>
          </a:bodyPr>
          <a:lstStyle>
            <a:lvl1pPr algn="l" defTabSz="521437" rtl="0" eaLnBrk="1" latinLnBrk="0" hangingPunct="1">
              <a:spcBef>
                <a:spcPct val="0"/>
              </a:spcBef>
              <a:buNone/>
              <a:defRPr sz="1600" kern="1200" baseline="0">
                <a:solidFill>
                  <a:srgbClr val="7F7F7F"/>
                </a:solidFill>
                <a:latin typeface="+mj-lt"/>
                <a:ea typeface="+mj-ea"/>
                <a:cs typeface="Arial"/>
              </a:defRPr>
            </a:lvl1pPr>
          </a:lstStyle>
          <a:p>
            <a:endParaRPr lang="ru-RU" dirty="0"/>
          </a:p>
        </p:txBody>
      </p:sp>
      <p:sp>
        <p:nvSpPr>
          <p:cNvPr id="11" name="Text Placeholder 3"/>
          <p:cNvSpPr>
            <a:spLocks noGrp="1"/>
          </p:cNvSpPr>
          <p:nvPr>
            <p:ph type="body" sz="quarter" idx="30" hasCustomPrompt="1"/>
          </p:nvPr>
        </p:nvSpPr>
        <p:spPr>
          <a:xfrm>
            <a:off x="439176" y="1149602"/>
            <a:ext cx="9620812" cy="429619"/>
          </a:xfrm>
        </p:spPr>
        <p:txBody>
          <a:bodyPr>
            <a:noAutofit/>
          </a:bodyPr>
          <a:lstStyle>
            <a:lvl1pPr marL="0" marR="0" indent="0" algn="l" defTabSz="521437" rtl="0" eaLnBrk="1" fontAlgn="auto" latinLnBrk="0" hangingPunct="1">
              <a:lnSpc>
                <a:spcPct val="100000"/>
              </a:lnSpc>
              <a:spcBef>
                <a:spcPts val="0"/>
              </a:spcBef>
              <a:spcAft>
                <a:spcPts val="0"/>
              </a:spcAft>
              <a:buClrTx/>
              <a:buSzTx/>
              <a:buFontTx/>
              <a:buNone/>
              <a:tabLst/>
              <a:defRPr sz="1600">
                <a:solidFill>
                  <a:srgbClr val="7F7F7F"/>
                </a:solidFill>
                <a:latin typeface="+mj-lt"/>
              </a:defRPr>
            </a:lvl1pPr>
            <a:lvl2pPr>
              <a:defRPr sz="1600">
                <a:latin typeface="+mj-lt"/>
              </a:defRPr>
            </a:lvl2pPr>
            <a:lvl3pPr>
              <a:defRPr sz="1600">
                <a:latin typeface="+mj-lt"/>
              </a:defRPr>
            </a:lvl3pPr>
            <a:lvl4pPr>
              <a:defRPr sz="1600">
                <a:latin typeface="+mj-lt"/>
              </a:defRPr>
            </a:lvl4pPr>
            <a:lvl5pPr>
              <a:defRPr sz="1600">
                <a:latin typeface="+mj-lt"/>
              </a:defRPr>
            </a:lvl5pPr>
          </a:lstStyle>
          <a:p>
            <a:pPr lvl="0"/>
            <a:r>
              <a:rPr lang="uk-UA" dirty="0" smtClean="0"/>
              <a:t>ПОДЗАГОЛОВОК СЛАЙДА</a:t>
            </a:r>
            <a:endParaRPr lang="uk-UA" dirty="0"/>
          </a:p>
        </p:txBody>
      </p:sp>
      <p:sp>
        <p:nvSpPr>
          <p:cNvPr id="12" name="Номер слайда 5"/>
          <p:cNvSpPr>
            <a:spLocks noGrp="1"/>
          </p:cNvSpPr>
          <p:nvPr>
            <p:ph type="sldNum" sz="quarter" idx="12"/>
          </p:nvPr>
        </p:nvSpPr>
        <p:spPr>
          <a:xfrm>
            <a:off x="7660190" y="6702093"/>
            <a:ext cx="2494016" cy="402652"/>
          </a:xfrm>
        </p:spPr>
        <p:txBody>
          <a:bodyPr/>
          <a:lstStyle>
            <a:lvl1pPr>
              <a:defRPr b="0" i="0">
                <a:solidFill>
                  <a:srgbClr val="7F7F7F"/>
                </a:solidFill>
                <a:latin typeface="Calibri Light"/>
                <a:cs typeface="Calibri Light"/>
              </a:defRPr>
            </a:lvl1pPr>
          </a:lstStyle>
          <a:p>
            <a:fld id="{7DCF1EA8-601E-944A-8771-CD18B83E524B}" type="slidenum">
              <a:rPr lang="ru-RU" smtClean="0"/>
              <a:pPr/>
              <a:t>‹#›</a:t>
            </a:fld>
            <a:endParaRPr lang="ru-RU" dirty="0"/>
          </a:p>
        </p:txBody>
      </p:sp>
      <p:sp>
        <p:nvSpPr>
          <p:cNvPr id="16" name="Дата 3"/>
          <p:cNvSpPr>
            <a:spLocks noGrp="1"/>
          </p:cNvSpPr>
          <p:nvPr>
            <p:ph type="dt" sz="half" idx="10"/>
          </p:nvPr>
        </p:nvSpPr>
        <p:spPr>
          <a:xfrm>
            <a:off x="1278139" y="6717969"/>
            <a:ext cx="1109975" cy="402652"/>
          </a:xfrm>
        </p:spPr>
        <p:txBody>
          <a:bodyPr/>
          <a:lstStyle>
            <a:lvl1pPr>
              <a:defRPr b="0" i="0">
                <a:solidFill>
                  <a:srgbClr val="7F7F7F"/>
                </a:solidFill>
                <a:latin typeface="Calibri Light"/>
                <a:cs typeface="Calibri Light"/>
              </a:defRPr>
            </a:lvl1pPr>
          </a:lstStyle>
          <a:p>
            <a:r>
              <a:rPr lang="en-US" smtClean="0"/>
              <a:t>Дата</a:t>
            </a:r>
            <a:endParaRPr lang="ru-RU" dirty="0"/>
          </a:p>
        </p:txBody>
      </p:sp>
      <p:sp>
        <p:nvSpPr>
          <p:cNvPr id="17" name="Нижний колонтитул 4"/>
          <p:cNvSpPr>
            <a:spLocks noGrp="1"/>
          </p:cNvSpPr>
          <p:nvPr>
            <p:ph type="ftr" sz="quarter" idx="11"/>
          </p:nvPr>
        </p:nvSpPr>
        <p:spPr>
          <a:xfrm>
            <a:off x="2388114" y="6717969"/>
            <a:ext cx="3384735" cy="402652"/>
          </a:xfrm>
        </p:spPr>
        <p:txBody>
          <a:bodyPr/>
          <a:lstStyle>
            <a:lvl1pPr algn="l">
              <a:defRPr b="0" i="0">
                <a:solidFill>
                  <a:srgbClr val="7F7F7F"/>
                </a:solidFill>
                <a:latin typeface="Calibri Light"/>
                <a:cs typeface="Calibri Light"/>
              </a:defRPr>
            </a:lvl1pPr>
          </a:lstStyle>
          <a:p>
            <a:r>
              <a:rPr lang="ru-RU" dirty="0" smtClean="0"/>
              <a:t>Название презентации</a:t>
            </a:r>
            <a:endParaRPr lang="ru-RU" dirty="0"/>
          </a:p>
        </p:txBody>
      </p:sp>
    </p:spTree>
    <p:extLst>
      <p:ext uri="{BB962C8B-B14F-4D97-AF65-F5344CB8AC3E}">
        <p14:creationId xmlns:p14="http://schemas.microsoft.com/office/powerpoint/2010/main" val="88086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Титульный слайд">
    <p:spTree>
      <p:nvGrpSpPr>
        <p:cNvPr id="1" name=""/>
        <p:cNvGrpSpPr/>
        <p:nvPr/>
      </p:nvGrpSpPr>
      <p:grpSpPr>
        <a:xfrm>
          <a:off x="0" y="0"/>
          <a:ext cx="0" cy="0"/>
          <a:chOff x="0" y="0"/>
          <a:chExt cx="0" cy="0"/>
        </a:xfrm>
      </p:grpSpPr>
      <p:sp>
        <p:nvSpPr>
          <p:cNvPr id="7" name="Рисунок 2"/>
          <p:cNvSpPr>
            <a:spLocks noGrp="1"/>
          </p:cNvSpPr>
          <p:nvPr>
            <p:ph type="pic" idx="13"/>
          </p:nvPr>
        </p:nvSpPr>
        <p:spPr>
          <a:xfrm>
            <a:off x="0" y="0"/>
            <a:ext cx="10688638" cy="448310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endParaRPr lang="ru-RU" dirty="0"/>
          </a:p>
        </p:txBody>
      </p:sp>
      <p:sp>
        <p:nvSpPr>
          <p:cNvPr id="2" name="Название 1"/>
          <p:cNvSpPr>
            <a:spLocks noGrp="1"/>
          </p:cNvSpPr>
          <p:nvPr>
            <p:ph type="ctrTitle" hasCustomPrompt="1"/>
          </p:nvPr>
        </p:nvSpPr>
        <p:spPr>
          <a:xfrm>
            <a:off x="978144" y="3079687"/>
            <a:ext cx="3974961" cy="1198114"/>
          </a:xfrm>
        </p:spPr>
        <p:txBody>
          <a:bodyPr anchor="t">
            <a:normAutofit/>
          </a:bodyPr>
          <a:lstStyle>
            <a:lvl1pPr marL="0" marR="0" indent="0" algn="l" defTabSz="521437" rtl="0" eaLnBrk="1" fontAlgn="auto" latinLnBrk="0" hangingPunct="1">
              <a:lnSpc>
                <a:spcPct val="100000"/>
              </a:lnSpc>
              <a:spcBef>
                <a:spcPct val="0"/>
              </a:spcBef>
              <a:spcAft>
                <a:spcPts val="0"/>
              </a:spcAft>
              <a:buClrTx/>
              <a:buSzTx/>
              <a:buFontTx/>
              <a:buNone/>
              <a:tabLst/>
              <a:defRPr sz="2200">
                <a:solidFill>
                  <a:schemeClr val="bg1"/>
                </a:solidFill>
                <a:latin typeface="+mj-lt"/>
                <a:cs typeface="Arial"/>
              </a:defRPr>
            </a:lvl1pPr>
          </a:lstStyle>
          <a:p>
            <a:r>
              <a:rPr lang="ru-RU" dirty="0" smtClean="0"/>
              <a:t>ОСНОВНОЙ ЗАГОЛОВОК</a:t>
            </a:r>
            <a:br>
              <a:rPr lang="ru-RU" dirty="0" smtClean="0"/>
            </a:br>
            <a:r>
              <a:rPr lang="ru-RU" dirty="0" smtClean="0"/>
              <a:t>МОЖЕТ БЫТЬ</a:t>
            </a:r>
            <a:br>
              <a:rPr lang="ru-RU" dirty="0" smtClean="0"/>
            </a:br>
            <a:r>
              <a:rPr lang="ru-RU" dirty="0" smtClean="0"/>
              <a:t>В ТРИ СТРОКИ</a:t>
            </a:r>
          </a:p>
        </p:txBody>
      </p:sp>
      <p:sp>
        <p:nvSpPr>
          <p:cNvPr id="3" name="Подзаголовок 2"/>
          <p:cNvSpPr>
            <a:spLocks noGrp="1"/>
          </p:cNvSpPr>
          <p:nvPr>
            <p:ph type="subTitle" idx="1" hasCustomPrompt="1"/>
          </p:nvPr>
        </p:nvSpPr>
        <p:spPr>
          <a:xfrm>
            <a:off x="977360" y="4277800"/>
            <a:ext cx="3975745" cy="937959"/>
          </a:xfrm>
        </p:spPr>
        <p:txBody>
          <a:bodyPr anchor="t">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a:solidFill>
                  <a:srgbClr val="FFFFFF"/>
                </a:solidFill>
                <a:latin typeface="+mj-lt"/>
                <a:cs typeface="Aria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ru-RU" dirty="0" smtClean="0"/>
              <a:t>Подзаголовок презентации </a:t>
            </a:r>
          </a:p>
          <a:p>
            <a:r>
              <a:rPr lang="ru-RU" dirty="0" smtClean="0"/>
              <a:t>так же может занимать </a:t>
            </a:r>
          </a:p>
          <a:p>
            <a:r>
              <a:rPr lang="ru-RU" dirty="0" smtClean="0"/>
              <a:t>несколько строк </a:t>
            </a:r>
          </a:p>
        </p:txBody>
      </p:sp>
      <p:sp>
        <p:nvSpPr>
          <p:cNvPr id="27" name="TextBox 26"/>
          <p:cNvSpPr txBox="1"/>
          <p:nvPr userDrawn="1"/>
        </p:nvSpPr>
        <p:spPr>
          <a:xfrm>
            <a:off x="623438" y="5993684"/>
            <a:ext cx="1793304" cy="523220"/>
          </a:xfrm>
          <a:prstGeom prst="rect">
            <a:avLst/>
          </a:prstGeom>
          <a:noFill/>
        </p:spPr>
        <p:txBody>
          <a:bodyPr wrap="none" rtlCol="0">
            <a:spAutoFit/>
          </a:bodyPr>
          <a:lstStyle/>
          <a:p>
            <a:r>
              <a:rPr lang="ru-RU" sz="1400" dirty="0" smtClean="0">
                <a:solidFill>
                  <a:schemeClr val="tx1">
                    <a:lumMod val="50000"/>
                    <a:lumOff val="50000"/>
                  </a:schemeClr>
                </a:solidFill>
              </a:rPr>
              <a:t>В жизни всегда </a:t>
            </a:r>
            <a:endParaRPr lang="en-US" sz="1400" dirty="0" smtClean="0">
              <a:solidFill>
                <a:schemeClr val="tx1">
                  <a:lumMod val="50000"/>
                  <a:lumOff val="50000"/>
                </a:schemeClr>
              </a:solidFill>
            </a:endParaRPr>
          </a:p>
          <a:p>
            <a:r>
              <a:rPr lang="ru-RU" sz="1400" dirty="0" smtClean="0">
                <a:solidFill>
                  <a:schemeClr val="tx1">
                    <a:lumMod val="50000"/>
                    <a:lumOff val="50000"/>
                  </a:schemeClr>
                </a:solidFill>
              </a:rPr>
              <a:t>есть место открытию</a:t>
            </a:r>
            <a:endParaRPr lang="ru-RU" sz="1400" dirty="0">
              <a:solidFill>
                <a:schemeClr val="tx1">
                  <a:lumMod val="50000"/>
                  <a:lumOff val="50000"/>
                </a:schemeClr>
              </a:solidFill>
            </a:endParaRPr>
          </a:p>
        </p:txBody>
      </p:sp>
      <p:sp>
        <p:nvSpPr>
          <p:cNvPr id="28" name="TextBox 27"/>
          <p:cNvSpPr txBox="1"/>
          <p:nvPr userDrawn="1"/>
        </p:nvSpPr>
        <p:spPr>
          <a:xfrm>
            <a:off x="634983" y="6478574"/>
            <a:ext cx="1299667" cy="307777"/>
          </a:xfrm>
          <a:prstGeom prst="rect">
            <a:avLst/>
          </a:prstGeom>
          <a:noFill/>
        </p:spPr>
        <p:txBody>
          <a:bodyPr wrap="none" rtlCol="0">
            <a:spAutoFit/>
          </a:bodyPr>
          <a:lstStyle/>
          <a:p>
            <a:r>
              <a:rPr lang="en-US" sz="1400" dirty="0" smtClean="0">
                <a:solidFill>
                  <a:srgbClr val="00BAE3"/>
                </a:solidFill>
              </a:rPr>
              <a:t>open-</a:t>
            </a:r>
            <a:r>
              <a:rPr lang="en-US" sz="1400" dirty="0" err="1" smtClean="0">
                <a:solidFill>
                  <a:srgbClr val="00BAE3"/>
                </a:solidFill>
              </a:rPr>
              <a:t>broker.</a:t>
            </a:r>
            <a:r>
              <a:rPr lang="en-US" sz="1400" dirty="0" err="1" smtClean="0">
                <a:solidFill>
                  <a:srgbClr val="7F7F7F"/>
                </a:solidFill>
              </a:rPr>
              <a:t>ru</a:t>
            </a:r>
            <a:endParaRPr lang="ru-RU" sz="1400" dirty="0">
              <a:solidFill>
                <a:srgbClr val="7F7F7F"/>
              </a:solidFill>
            </a:endParaRPr>
          </a:p>
        </p:txBody>
      </p:sp>
      <p:pic>
        <p:nvPicPr>
          <p:cNvPr id="8" name="Изображение 7" descr="Logo_Open_Broker_logo_hor_ru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7598" y="5554308"/>
            <a:ext cx="4800218" cy="1628816"/>
          </a:xfrm>
          <a:prstGeom prst="rect">
            <a:avLst/>
          </a:prstGeom>
        </p:spPr>
      </p:pic>
    </p:spTree>
    <p:extLst>
      <p:ext uri="{BB962C8B-B14F-4D97-AF65-F5344CB8AC3E}">
        <p14:creationId xmlns:p14="http://schemas.microsoft.com/office/powerpoint/2010/main" val="246237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4432" y="302865"/>
            <a:ext cx="9619774" cy="1260475"/>
          </a:xfrm>
          <a:prstGeom prst="rect">
            <a:avLst/>
          </a:prstGeom>
        </p:spPr>
        <p:txBody>
          <a:bodyPr vert="horz" lIns="104287" tIns="52144" rIns="104287" bIns="52144"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534432" y="1764666"/>
            <a:ext cx="9619774" cy="4991131"/>
          </a:xfrm>
          <a:prstGeom prst="rect">
            <a:avLst/>
          </a:prstGeom>
        </p:spPr>
        <p:txBody>
          <a:bodyPr vert="horz" lIns="104287" tIns="52144" rIns="104287" bIns="52144"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534432" y="7009642"/>
            <a:ext cx="2494016" cy="402652"/>
          </a:xfrm>
          <a:prstGeom prst="rect">
            <a:avLst/>
          </a:prstGeom>
        </p:spPr>
        <p:txBody>
          <a:bodyPr vert="horz" lIns="104287" tIns="52144" rIns="104287" bIns="52144" rtlCol="0" anchor="ctr"/>
          <a:lstStyle>
            <a:lvl1pPr algn="l">
              <a:defRPr sz="1400">
                <a:solidFill>
                  <a:schemeClr val="tx1">
                    <a:tint val="75000"/>
                  </a:schemeClr>
                </a:solidFill>
                <a:latin typeface="Arial"/>
                <a:cs typeface="Arial"/>
              </a:defRPr>
            </a:lvl1pPr>
          </a:lstStyle>
          <a:p>
            <a:r>
              <a:rPr lang="en-US" smtClean="0"/>
              <a:t>Дата</a:t>
            </a:r>
            <a:endParaRPr lang="ru-RU"/>
          </a:p>
        </p:txBody>
      </p:sp>
      <p:sp>
        <p:nvSpPr>
          <p:cNvPr id="5" name="Нижний колонтитул 4"/>
          <p:cNvSpPr>
            <a:spLocks noGrp="1"/>
          </p:cNvSpPr>
          <p:nvPr>
            <p:ph type="ftr" sz="quarter" idx="3"/>
          </p:nvPr>
        </p:nvSpPr>
        <p:spPr>
          <a:xfrm>
            <a:off x="3651952" y="7009642"/>
            <a:ext cx="3384735" cy="402652"/>
          </a:xfrm>
          <a:prstGeom prst="rect">
            <a:avLst/>
          </a:prstGeom>
        </p:spPr>
        <p:txBody>
          <a:bodyPr vert="horz" lIns="104287" tIns="52144" rIns="104287" bIns="52144" rtlCol="0" anchor="ctr"/>
          <a:lstStyle>
            <a:lvl1pPr algn="ctr">
              <a:defRPr sz="1400">
                <a:solidFill>
                  <a:schemeClr val="tx1">
                    <a:tint val="75000"/>
                  </a:schemeClr>
                </a:solidFill>
                <a:latin typeface="Arial"/>
                <a:cs typeface="Arial"/>
              </a:defRPr>
            </a:lvl1pPr>
          </a:lstStyle>
          <a:p>
            <a:r>
              <a:rPr lang="ru-RU" smtClean="0"/>
              <a:t>Название презентации</a:t>
            </a:r>
            <a:endParaRPr lang="ru-RU"/>
          </a:p>
        </p:txBody>
      </p:sp>
      <p:sp>
        <p:nvSpPr>
          <p:cNvPr id="6" name="Номер слайда 5"/>
          <p:cNvSpPr>
            <a:spLocks noGrp="1"/>
          </p:cNvSpPr>
          <p:nvPr>
            <p:ph type="sldNum" sz="quarter" idx="4"/>
          </p:nvPr>
        </p:nvSpPr>
        <p:spPr>
          <a:xfrm>
            <a:off x="7660190" y="7009642"/>
            <a:ext cx="2494016" cy="402652"/>
          </a:xfrm>
          <a:prstGeom prst="rect">
            <a:avLst/>
          </a:prstGeom>
        </p:spPr>
        <p:txBody>
          <a:bodyPr vert="horz" lIns="104287" tIns="52144" rIns="104287" bIns="52144" rtlCol="0" anchor="ctr"/>
          <a:lstStyle>
            <a:lvl1pPr algn="r">
              <a:defRPr sz="1400">
                <a:solidFill>
                  <a:schemeClr val="tx1">
                    <a:tint val="75000"/>
                  </a:schemeClr>
                </a:solidFill>
                <a:latin typeface="Arial"/>
                <a:cs typeface="Arial"/>
              </a:defRPr>
            </a:lvl1pPr>
          </a:lstStyle>
          <a:p>
            <a:fld id="{7DCF1EA8-601E-944A-8771-CD18B83E524B}" type="slidenum">
              <a:rPr lang="ru-RU" smtClean="0"/>
              <a:pPr/>
              <a:t>‹#›</a:t>
            </a:fld>
            <a:endParaRPr lang="ru-RU" dirty="0"/>
          </a:p>
        </p:txBody>
      </p:sp>
    </p:spTree>
    <p:extLst>
      <p:ext uri="{BB962C8B-B14F-4D97-AF65-F5344CB8AC3E}">
        <p14:creationId xmlns:p14="http://schemas.microsoft.com/office/powerpoint/2010/main" val="2026790153"/>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0" r:id="rId3"/>
    <p:sldLayoutId id="2147483666" r:id="rId4"/>
    <p:sldLayoutId id="2147483667" r:id="rId5"/>
    <p:sldLayoutId id="2147483661" r:id="rId6"/>
    <p:sldLayoutId id="2147483668" r:id="rId7"/>
  </p:sldLayoutIdLst>
  <p:hf hdr="0" ftr="0" dt="0"/>
  <p:txStyles>
    <p:titleStyle>
      <a:lvl1pPr algn="ctr" defTabSz="521437" rtl="0" eaLnBrk="1" latinLnBrk="0" hangingPunct="1">
        <a:spcBef>
          <a:spcPct val="0"/>
        </a:spcBef>
        <a:buNone/>
        <a:defRPr sz="5000" kern="1200">
          <a:solidFill>
            <a:schemeClr val="tx1"/>
          </a:solidFill>
          <a:latin typeface="Arial"/>
          <a:ea typeface="+mj-ea"/>
          <a:cs typeface="Arial"/>
        </a:defRPr>
      </a:lvl1pPr>
    </p:titleStyle>
    <p:bodyStyle>
      <a:lvl1pPr marL="391077" indent="-391077" algn="l" defTabSz="521437" rtl="0" eaLnBrk="1" latinLnBrk="0" hangingPunct="1">
        <a:spcBef>
          <a:spcPct val="20000"/>
        </a:spcBef>
        <a:buFont typeface="Arial"/>
        <a:buChar char="•"/>
        <a:defRPr sz="3600" kern="1200">
          <a:solidFill>
            <a:schemeClr val="tx1"/>
          </a:solidFill>
          <a:latin typeface="Arial"/>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ru-RU"/>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jpeg"/><Relationship Id="rId4" Type="http://schemas.openxmlformats.org/officeDocument/2006/relationships/image" Target="../media/image4.jpe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кубик_2.jpg"/>
          <p:cNvPicPr>
            <a:picLocks noGrp="1" noChangeAspect="1"/>
          </p:cNvPicPr>
          <p:nvPr>
            <p:ph type="pic" idx="13"/>
          </p:nvPr>
        </p:nvPicPr>
        <p:blipFill>
          <a:blip r:embed="rId2">
            <a:extLst>
              <a:ext uri="{28A0092B-C50C-407E-A947-70E740481C1C}">
                <a14:useLocalDpi xmlns:a14="http://schemas.microsoft.com/office/drawing/2010/main" val="0"/>
              </a:ext>
            </a:extLst>
          </a:blip>
          <a:srcRect t="4316" b="4316"/>
          <a:stretch>
            <a:fillRect/>
          </a:stretch>
        </p:blipFill>
        <p:spPr>
          <a:xfrm>
            <a:off x="0" y="0"/>
            <a:ext cx="10688638" cy="4483100"/>
          </a:xfrm>
        </p:spPr>
      </p:pic>
      <p:sp>
        <p:nvSpPr>
          <p:cNvPr id="8" name="object 19"/>
          <p:cNvSpPr/>
          <p:nvPr/>
        </p:nvSpPr>
        <p:spPr>
          <a:xfrm>
            <a:off x="723900" y="2289507"/>
            <a:ext cx="4508500" cy="3274872"/>
          </a:xfrm>
          <a:custGeom>
            <a:avLst/>
            <a:gdLst/>
            <a:ahLst/>
            <a:cxnLst/>
            <a:rect l="l" t="t" r="r" b="b"/>
            <a:pathLst>
              <a:path w="4508500" h="3274872">
                <a:moveTo>
                  <a:pt x="0" y="0"/>
                </a:moveTo>
                <a:lnTo>
                  <a:pt x="0" y="3274872"/>
                </a:lnTo>
                <a:lnTo>
                  <a:pt x="4508500" y="2908147"/>
                </a:lnTo>
                <a:lnTo>
                  <a:pt x="4508500" y="359676"/>
                </a:lnTo>
                <a:lnTo>
                  <a:pt x="0" y="0"/>
                </a:lnTo>
                <a:close/>
              </a:path>
            </a:pathLst>
          </a:custGeom>
          <a:solidFill>
            <a:srgbClr val="00BAE3"/>
          </a:solidFill>
        </p:spPr>
        <p:txBody>
          <a:bodyPr wrap="square" lIns="0" tIns="0" rIns="0" bIns="0" rtlCol="0">
            <a:noAutofit/>
          </a:bodyPr>
          <a:lstStyle/>
          <a:p>
            <a:endParaRPr/>
          </a:p>
        </p:txBody>
      </p:sp>
      <p:sp>
        <p:nvSpPr>
          <p:cNvPr id="3" name="Название 2"/>
          <p:cNvSpPr>
            <a:spLocks noGrp="1"/>
          </p:cNvSpPr>
          <p:nvPr>
            <p:ph type="ctrTitle"/>
          </p:nvPr>
        </p:nvSpPr>
        <p:spPr/>
        <p:txBody>
          <a:bodyPr>
            <a:normAutofit/>
          </a:bodyPr>
          <a:lstStyle/>
          <a:p>
            <a:r>
              <a:rPr lang="ru-RU" sz="3200" dirty="0" smtClean="0"/>
              <a:t>Целевая архитектура</a:t>
            </a:r>
            <a:r>
              <a:rPr lang="ru-RU" dirty="0"/>
              <a:t/>
            </a:r>
            <a:br>
              <a:rPr lang="ru-RU" dirty="0"/>
            </a:br>
            <a:endParaRPr lang="ru-RU" dirty="0"/>
          </a:p>
        </p:txBody>
      </p:sp>
      <p:sp>
        <p:nvSpPr>
          <p:cNvPr id="4" name="Подзаголовок 3"/>
          <p:cNvSpPr>
            <a:spLocks noGrp="1"/>
          </p:cNvSpPr>
          <p:nvPr>
            <p:ph type="subTitle" idx="1"/>
          </p:nvPr>
        </p:nvSpPr>
        <p:spPr/>
        <p:txBody>
          <a:bodyPr/>
          <a:lstStyle/>
          <a:p>
            <a:r>
              <a:rPr lang="ru-RU" sz="2000" dirty="0" smtClean="0"/>
              <a:t>Мы уже в пути!</a:t>
            </a:r>
            <a:endParaRPr lang="ru-RU" dirty="0"/>
          </a:p>
        </p:txBody>
      </p:sp>
    </p:spTree>
    <p:extLst>
      <p:ext uri="{BB962C8B-B14F-4D97-AF65-F5344CB8AC3E}">
        <p14:creationId xmlns:p14="http://schemas.microsoft.com/office/powerpoint/2010/main" val="3006896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7DCF1EA8-601E-944A-8771-CD18B83E524B}" type="slidenum">
              <a:rPr lang="ru-RU" smtClean="0"/>
              <a:pPr/>
              <a:t>10</a:t>
            </a:fld>
            <a:endParaRPr lang="ru-RU" dirty="0"/>
          </a:p>
        </p:txBody>
      </p:sp>
      <p:sp>
        <p:nvSpPr>
          <p:cNvPr id="32" name="Объект 31"/>
          <p:cNvSpPr>
            <a:spLocks noGrp="1"/>
          </p:cNvSpPr>
          <p:nvPr>
            <p:ph idx="28"/>
          </p:nvPr>
        </p:nvSpPr>
        <p:spPr/>
        <p:txBody>
          <a:bodyPr/>
          <a:lstStyle/>
          <a:p>
            <a:r>
              <a:rPr lang="ru-RU" dirty="0"/>
              <a:t>Демонстрация процесса оформления нового клиента</a:t>
            </a:r>
          </a:p>
        </p:txBody>
      </p:sp>
      <p:pic>
        <p:nvPicPr>
          <p:cNvPr id="5" name="Изображение 44" descr="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6436" y="191973"/>
            <a:ext cx="435539" cy="414709"/>
          </a:xfrm>
          <a:prstGeom prst="rect">
            <a:avLst/>
          </a:prstGeom>
        </p:spPr>
      </p:pic>
      <p:sp>
        <p:nvSpPr>
          <p:cNvPr id="89" name="Текст 26"/>
          <p:cNvSpPr>
            <a:spLocks noGrp="1"/>
          </p:cNvSpPr>
          <p:nvPr>
            <p:ph type="body" sz="half" idx="27"/>
          </p:nvPr>
        </p:nvSpPr>
        <p:spPr>
          <a:xfrm>
            <a:off x="2247889" y="2783235"/>
            <a:ext cx="7407390" cy="491133"/>
          </a:xfrm>
        </p:spPr>
        <p:txBody>
          <a:bodyPr>
            <a:normAutofit/>
          </a:bodyPr>
          <a:lstStyle/>
          <a:p>
            <a:r>
              <a:rPr lang="ru-RU" sz="1200" dirty="0" smtClean="0"/>
              <a:t>Из </a:t>
            </a:r>
            <a:r>
              <a:rPr lang="en-US" sz="1200" dirty="0" smtClean="0"/>
              <a:t>CRM</a:t>
            </a:r>
            <a:r>
              <a:rPr lang="ru-RU" sz="1200" dirty="0" smtClean="0"/>
              <a:t> заявка со сканами отправляется на обработку</a:t>
            </a:r>
          </a:p>
          <a:p>
            <a:endParaRPr lang="ru-RU" sz="1200" dirty="0"/>
          </a:p>
        </p:txBody>
      </p:sp>
      <p:sp>
        <p:nvSpPr>
          <p:cNvPr id="90" name="Объект 28"/>
          <p:cNvSpPr>
            <a:spLocks noGrp="1"/>
          </p:cNvSpPr>
          <p:nvPr>
            <p:ph idx="29"/>
          </p:nvPr>
        </p:nvSpPr>
        <p:spPr>
          <a:xfrm>
            <a:off x="1999714" y="2485245"/>
            <a:ext cx="7655566" cy="297990"/>
          </a:xfrm>
        </p:spPr>
        <p:txBody>
          <a:bodyPr/>
          <a:lstStyle/>
          <a:p>
            <a:r>
              <a:rPr lang="ru-RU" dirty="0" smtClean="0"/>
              <a:t>Формирование документов,</a:t>
            </a:r>
            <a:r>
              <a:rPr lang="en-US" dirty="0" smtClean="0"/>
              <a:t> </a:t>
            </a:r>
            <a:r>
              <a:rPr lang="ru-RU" dirty="0" smtClean="0"/>
              <a:t>печать, отправление заявки из </a:t>
            </a:r>
            <a:r>
              <a:rPr lang="en-US" dirty="0" smtClean="0"/>
              <a:t>CRM</a:t>
            </a:r>
            <a:endParaRPr lang="ru-RU" dirty="0"/>
          </a:p>
        </p:txBody>
      </p:sp>
      <p:sp>
        <p:nvSpPr>
          <p:cNvPr id="91" name="Текст 26"/>
          <p:cNvSpPr>
            <a:spLocks noGrp="1"/>
          </p:cNvSpPr>
          <p:nvPr>
            <p:ph type="body" sz="half" idx="27"/>
          </p:nvPr>
        </p:nvSpPr>
        <p:spPr>
          <a:xfrm>
            <a:off x="2238250" y="3719365"/>
            <a:ext cx="7417030" cy="710150"/>
          </a:xfrm>
        </p:spPr>
        <p:txBody>
          <a:bodyPr>
            <a:normAutofit/>
          </a:bodyPr>
          <a:lstStyle/>
          <a:p>
            <a:r>
              <a:rPr lang="ru-RU" sz="1200" dirty="0" smtClean="0"/>
              <a:t>В Процессинг выставляется заявка на проверку</a:t>
            </a:r>
          </a:p>
        </p:txBody>
      </p:sp>
      <p:sp>
        <p:nvSpPr>
          <p:cNvPr id="92" name="Объект 28"/>
          <p:cNvSpPr>
            <a:spLocks noGrp="1"/>
          </p:cNvSpPr>
          <p:nvPr>
            <p:ph idx="29"/>
          </p:nvPr>
        </p:nvSpPr>
        <p:spPr>
          <a:xfrm>
            <a:off x="1999714" y="3421375"/>
            <a:ext cx="7655566" cy="297990"/>
          </a:xfrm>
        </p:spPr>
        <p:txBody>
          <a:bodyPr/>
          <a:lstStyle/>
          <a:p>
            <a:r>
              <a:rPr lang="ru-RU" dirty="0" smtClean="0"/>
              <a:t>Заявка на проверку в Процессинге (</a:t>
            </a:r>
            <a:r>
              <a:rPr lang="en-US" dirty="0" err="1" smtClean="0"/>
              <a:t>CIS.Middle</a:t>
            </a:r>
            <a:r>
              <a:rPr lang="en-US" dirty="0" smtClean="0"/>
              <a:t> + </a:t>
            </a:r>
            <a:r>
              <a:rPr lang="en-US" dirty="0" err="1" smtClean="0"/>
              <a:t>OpenStudio.Middle</a:t>
            </a:r>
            <a:r>
              <a:rPr lang="en-US" dirty="0" smtClean="0"/>
              <a:t>)</a:t>
            </a:r>
            <a:endParaRPr lang="ru-RU" dirty="0"/>
          </a:p>
        </p:txBody>
      </p:sp>
      <p:sp>
        <p:nvSpPr>
          <p:cNvPr id="93" name="Текст 26"/>
          <p:cNvSpPr>
            <a:spLocks noGrp="1"/>
          </p:cNvSpPr>
          <p:nvPr>
            <p:ph type="body" sz="half" idx="27"/>
          </p:nvPr>
        </p:nvSpPr>
        <p:spPr>
          <a:xfrm>
            <a:off x="2238250" y="4655495"/>
            <a:ext cx="7417030" cy="494120"/>
          </a:xfrm>
        </p:spPr>
        <p:txBody>
          <a:bodyPr>
            <a:normAutofit/>
          </a:bodyPr>
          <a:lstStyle/>
          <a:p>
            <a:r>
              <a:rPr lang="en-US" sz="1200" dirty="0" smtClean="0"/>
              <a:t>BPMS</a:t>
            </a:r>
            <a:r>
              <a:rPr lang="ru-RU" sz="1200" dirty="0" smtClean="0"/>
              <a:t> формирует атомарные заявки. В результате их обработки появляются ОУ</a:t>
            </a:r>
          </a:p>
        </p:txBody>
      </p:sp>
      <p:sp>
        <p:nvSpPr>
          <p:cNvPr id="94" name="Объект 28"/>
          <p:cNvSpPr>
            <a:spLocks noGrp="1"/>
          </p:cNvSpPr>
          <p:nvPr>
            <p:ph idx="29"/>
          </p:nvPr>
        </p:nvSpPr>
        <p:spPr>
          <a:xfrm>
            <a:off x="1999714" y="4357505"/>
            <a:ext cx="7655566" cy="297990"/>
          </a:xfrm>
        </p:spPr>
        <p:txBody>
          <a:bodyPr/>
          <a:lstStyle/>
          <a:p>
            <a:r>
              <a:rPr lang="ru-RU" dirty="0" smtClean="0"/>
              <a:t>Атомарные заявки на создание ОУ</a:t>
            </a:r>
            <a:endParaRPr lang="ru-RU" dirty="0"/>
          </a:p>
        </p:txBody>
      </p:sp>
      <p:sp>
        <p:nvSpPr>
          <p:cNvPr id="95" name="Текст 26"/>
          <p:cNvSpPr>
            <a:spLocks noGrp="1"/>
          </p:cNvSpPr>
          <p:nvPr>
            <p:ph type="body" sz="half" idx="27"/>
          </p:nvPr>
        </p:nvSpPr>
        <p:spPr>
          <a:xfrm>
            <a:off x="2238250" y="1847105"/>
            <a:ext cx="7407390" cy="491133"/>
          </a:xfrm>
        </p:spPr>
        <p:txBody>
          <a:bodyPr>
            <a:normAutofit/>
          </a:bodyPr>
          <a:lstStyle/>
          <a:p>
            <a:r>
              <a:rPr lang="ru-RU" sz="1200" dirty="0" smtClean="0"/>
              <a:t>Заводим  в </a:t>
            </a:r>
            <a:r>
              <a:rPr lang="en-US" sz="1200" dirty="0" smtClean="0"/>
              <a:t>CRM </a:t>
            </a:r>
            <a:r>
              <a:rPr lang="ru-RU" sz="1200" dirty="0" smtClean="0"/>
              <a:t>контакт и ПД клиента</a:t>
            </a:r>
          </a:p>
          <a:p>
            <a:endParaRPr lang="ru-RU" sz="1200" dirty="0"/>
          </a:p>
        </p:txBody>
      </p:sp>
      <p:sp>
        <p:nvSpPr>
          <p:cNvPr id="96" name="Объект 28"/>
          <p:cNvSpPr>
            <a:spLocks noGrp="1"/>
          </p:cNvSpPr>
          <p:nvPr>
            <p:ph idx="29"/>
          </p:nvPr>
        </p:nvSpPr>
        <p:spPr>
          <a:xfrm>
            <a:off x="1990075" y="1549115"/>
            <a:ext cx="7655566" cy="297990"/>
          </a:xfrm>
        </p:spPr>
        <p:txBody>
          <a:bodyPr/>
          <a:lstStyle/>
          <a:p>
            <a:r>
              <a:rPr lang="ru-RU" dirty="0" smtClean="0"/>
              <a:t>Заведение клиента в </a:t>
            </a:r>
            <a:r>
              <a:rPr lang="en-US" dirty="0" smtClean="0"/>
              <a:t>CRM</a:t>
            </a:r>
            <a:endParaRPr lang="ru-RU" dirty="0"/>
          </a:p>
        </p:txBody>
      </p:sp>
      <p:sp>
        <p:nvSpPr>
          <p:cNvPr id="97" name="Текст 26"/>
          <p:cNvSpPr>
            <a:spLocks noGrp="1"/>
          </p:cNvSpPr>
          <p:nvPr>
            <p:ph type="body" sz="half" idx="27"/>
          </p:nvPr>
        </p:nvSpPr>
        <p:spPr>
          <a:xfrm>
            <a:off x="2247889" y="5591625"/>
            <a:ext cx="7417030" cy="494120"/>
          </a:xfrm>
        </p:spPr>
        <p:txBody>
          <a:bodyPr>
            <a:normAutofit/>
          </a:bodyPr>
          <a:lstStyle/>
          <a:p>
            <a:r>
              <a:rPr lang="ru-RU" sz="1200" dirty="0" smtClean="0"/>
              <a:t>В интерфейсе Процессинга (</a:t>
            </a:r>
            <a:r>
              <a:rPr lang="en-US" sz="1200" dirty="0" err="1" smtClean="0"/>
              <a:t>OpenStudio.Middle</a:t>
            </a:r>
            <a:r>
              <a:rPr lang="ru-RU" sz="1200" dirty="0" smtClean="0"/>
              <a:t>)</a:t>
            </a:r>
            <a:r>
              <a:rPr lang="en-US" sz="1200" dirty="0" smtClean="0"/>
              <a:t> </a:t>
            </a:r>
            <a:r>
              <a:rPr lang="ru-RU" sz="1200" dirty="0" smtClean="0"/>
              <a:t>можно посмотреть заявки, ОУ и их взаимосвязи</a:t>
            </a:r>
          </a:p>
        </p:txBody>
      </p:sp>
      <p:sp>
        <p:nvSpPr>
          <p:cNvPr id="98" name="Объект 28"/>
          <p:cNvSpPr>
            <a:spLocks noGrp="1"/>
          </p:cNvSpPr>
          <p:nvPr>
            <p:ph idx="29"/>
          </p:nvPr>
        </p:nvSpPr>
        <p:spPr>
          <a:xfrm>
            <a:off x="2009353" y="5293635"/>
            <a:ext cx="7655566" cy="297990"/>
          </a:xfrm>
        </p:spPr>
        <p:txBody>
          <a:bodyPr/>
          <a:lstStyle/>
          <a:p>
            <a:r>
              <a:rPr lang="ru-RU" dirty="0" smtClean="0"/>
              <a:t>Справочники и карточки ОУ</a:t>
            </a:r>
            <a:endParaRPr lang="ru-RU" dirty="0"/>
          </a:p>
        </p:txBody>
      </p:sp>
      <p:pic>
        <p:nvPicPr>
          <p:cNvPr id="99" name="Изображение 25" descr="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58" y="1637857"/>
            <a:ext cx="418496" cy="418496"/>
          </a:xfrm>
          <a:prstGeom prst="rect">
            <a:avLst/>
          </a:prstGeom>
        </p:spPr>
      </p:pic>
      <p:pic>
        <p:nvPicPr>
          <p:cNvPr id="100" name="Изображение 25" descr="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58" y="2557255"/>
            <a:ext cx="418496" cy="418496"/>
          </a:xfrm>
          <a:prstGeom prst="rect">
            <a:avLst/>
          </a:prstGeom>
        </p:spPr>
      </p:pic>
      <p:pic>
        <p:nvPicPr>
          <p:cNvPr id="101" name="Изображение 25" descr="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58" y="3565395"/>
            <a:ext cx="418496" cy="418496"/>
          </a:xfrm>
          <a:prstGeom prst="rect">
            <a:avLst/>
          </a:prstGeom>
        </p:spPr>
      </p:pic>
      <p:pic>
        <p:nvPicPr>
          <p:cNvPr id="102" name="Изображение 25" descr="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58" y="4443079"/>
            <a:ext cx="418496" cy="418496"/>
          </a:xfrm>
          <a:prstGeom prst="rect">
            <a:avLst/>
          </a:prstGeom>
        </p:spPr>
      </p:pic>
      <p:pic>
        <p:nvPicPr>
          <p:cNvPr id="103" name="Изображение 25" descr="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83" y="5365645"/>
            <a:ext cx="418496" cy="418496"/>
          </a:xfrm>
          <a:prstGeom prst="rect">
            <a:avLst/>
          </a:prstGeom>
        </p:spPr>
      </p:pic>
      <p:sp>
        <p:nvSpPr>
          <p:cNvPr id="2" name="Текст 1"/>
          <p:cNvSpPr>
            <a:spLocks noGrp="1"/>
          </p:cNvSpPr>
          <p:nvPr>
            <p:ph type="body" sz="quarter" idx="30"/>
          </p:nvPr>
        </p:nvSpPr>
        <p:spPr/>
        <p:txBody>
          <a:bodyPr/>
          <a:lstStyle/>
          <a:p>
            <a:endParaRPr lang="en-US"/>
          </a:p>
        </p:txBody>
      </p:sp>
    </p:spTree>
    <p:extLst>
      <p:ext uri="{BB962C8B-B14F-4D97-AF65-F5344CB8AC3E}">
        <p14:creationId xmlns:p14="http://schemas.microsoft.com/office/powerpoint/2010/main" val="1441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xEl>
                                              <p:pRg st="0" end="0"/>
                                            </p:txEl>
                                          </p:spTgt>
                                        </p:tgtEl>
                                        <p:attrNameLst>
                                          <p:attrName>style.visibility</p:attrName>
                                        </p:attrNameLst>
                                      </p:cBhvr>
                                      <p:to>
                                        <p:strVal val="visible"/>
                                      </p:to>
                                    </p:set>
                                    <p:animEffect transition="in" filter="fade">
                                      <p:cBhvr>
                                        <p:cTn id="10" dur="500"/>
                                        <p:tgtEl>
                                          <p:spTgt spid="9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xEl>
                                              <p:pRg st="0" end="0"/>
                                            </p:txEl>
                                          </p:spTgt>
                                        </p:tgtEl>
                                        <p:attrNameLst>
                                          <p:attrName>style.visibility</p:attrName>
                                        </p:attrNameLst>
                                      </p:cBhvr>
                                      <p:to>
                                        <p:strVal val="visible"/>
                                      </p:to>
                                    </p:set>
                                    <p:animEffect transition="in" filter="fade">
                                      <p:cBhvr>
                                        <p:cTn id="13" dur="500"/>
                                        <p:tgtEl>
                                          <p:spTgt spid="9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500"/>
                                        <p:tgtEl>
                                          <p:spTgt spid="10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0">
                                            <p:txEl>
                                              <p:pRg st="0" end="0"/>
                                            </p:txEl>
                                          </p:spTgt>
                                        </p:tgtEl>
                                        <p:attrNameLst>
                                          <p:attrName>style.visibility</p:attrName>
                                        </p:attrNameLst>
                                      </p:cBhvr>
                                      <p:to>
                                        <p:strVal val="visible"/>
                                      </p:to>
                                    </p:set>
                                    <p:animEffect transition="in" filter="fade">
                                      <p:cBhvr>
                                        <p:cTn id="21" dur="500"/>
                                        <p:tgtEl>
                                          <p:spTgt spid="90">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xEl>
                                              <p:pRg st="0" end="0"/>
                                            </p:txEl>
                                          </p:spTgt>
                                        </p:tgtEl>
                                        <p:attrNameLst>
                                          <p:attrName>style.visibility</p:attrName>
                                        </p:attrNameLst>
                                      </p:cBhvr>
                                      <p:to>
                                        <p:strVal val="visible"/>
                                      </p:to>
                                    </p:set>
                                    <p:animEffect transition="in" filter="fade">
                                      <p:cBhvr>
                                        <p:cTn id="24" dur="500"/>
                                        <p:tgtEl>
                                          <p:spTgt spid="8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
                                            <p:txEl>
                                              <p:pRg st="0" end="0"/>
                                            </p:txEl>
                                          </p:spTgt>
                                        </p:tgtEl>
                                        <p:attrNameLst>
                                          <p:attrName>style.visibility</p:attrName>
                                        </p:attrNameLst>
                                      </p:cBhvr>
                                      <p:to>
                                        <p:strVal val="visible"/>
                                      </p:to>
                                    </p:set>
                                    <p:animEffect transition="in" filter="fade">
                                      <p:cBhvr>
                                        <p:cTn id="32" dur="500"/>
                                        <p:tgtEl>
                                          <p:spTgt spid="9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1">
                                            <p:txEl>
                                              <p:pRg st="0" end="0"/>
                                            </p:txEl>
                                          </p:spTgt>
                                        </p:tgtEl>
                                        <p:attrNameLst>
                                          <p:attrName>style.visibility</p:attrName>
                                        </p:attrNameLst>
                                      </p:cBhvr>
                                      <p:to>
                                        <p:strVal val="visible"/>
                                      </p:to>
                                    </p:set>
                                    <p:animEffect transition="in" filter="fade">
                                      <p:cBhvr>
                                        <p:cTn id="35" dur="500"/>
                                        <p:tgtEl>
                                          <p:spTgt spid="9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4">
                                            <p:txEl>
                                              <p:pRg st="0" end="0"/>
                                            </p:txEl>
                                          </p:spTgt>
                                        </p:tgtEl>
                                        <p:attrNameLst>
                                          <p:attrName>style.visibility</p:attrName>
                                        </p:attrNameLst>
                                      </p:cBhvr>
                                      <p:to>
                                        <p:strVal val="visible"/>
                                      </p:to>
                                    </p:set>
                                    <p:animEffect transition="in" filter="fade">
                                      <p:cBhvr>
                                        <p:cTn id="43" dur="500"/>
                                        <p:tgtEl>
                                          <p:spTgt spid="94">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3">
                                            <p:txEl>
                                              <p:pRg st="0" end="0"/>
                                            </p:txEl>
                                          </p:spTgt>
                                        </p:tgtEl>
                                        <p:attrNameLst>
                                          <p:attrName>style.visibility</p:attrName>
                                        </p:attrNameLst>
                                      </p:cBhvr>
                                      <p:to>
                                        <p:strVal val="visible"/>
                                      </p:to>
                                    </p:set>
                                    <p:animEffect transition="in" filter="fade">
                                      <p:cBhvr>
                                        <p:cTn id="46" dur="500"/>
                                        <p:tgtEl>
                                          <p:spTgt spid="9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fade">
                                      <p:cBhvr>
                                        <p:cTn id="54" dur="500"/>
                                        <p:tgtEl>
                                          <p:spTgt spid="98">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7">
                                            <p:txEl>
                                              <p:pRg st="0" end="0"/>
                                            </p:txEl>
                                          </p:spTgt>
                                        </p:tgtEl>
                                        <p:attrNameLst>
                                          <p:attrName>style.visibility</p:attrName>
                                        </p:attrNameLst>
                                      </p:cBhvr>
                                      <p:to>
                                        <p:strVal val="visible"/>
                                      </p:to>
                                    </p:set>
                                    <p:animEffect transition="in" filter="fade">
                                      <p:cBhvr>
                                        <p:cTn id="57" dur="5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uild="p"/>
      <p:bldP spid="90" grpId="0" build="p"/>
      <p:bldP spid="91" grpId="0" build="p"/>
      <p:bldP spid="92" grpId="0" build="p"/>
      <p:bldP spid="93" grpId="0" build="p"/>
      <p:bldP spid="94" grpId="0" build="p"/>
      <p:bldP spid="95" grpId="0" build="p"/>
      <p:bldP spid="96" grpId="0" build="p"/>
      <p:bldP spid="97" grpId="0" build="p"/>
      <p:bldP spid="9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8" y="1477105"/>
            <a:ext cx="10673059" cy="518820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Объект 1"/>
          <p:cNvSpPr>
            <a:spLocks noGrp="1"/>
          </p:cNvSpPr>
          <p:nvPr>
            <p:ph idx="28"/>
          </p:nvPr>
        </p:nvSpPr>
        <p:spPr/>
        <p:txBody>
          <a:bodyPr/>
          <a:lstStyle/>
          <a:p>
            <a:r>
              <a:rPr lang="ru-RU" dirty="0" smtClean="0"/>
              <a:t>Под капотом</a:t>
            </a:r>
            <a:endParaRPr lang="ru-RU" dirty="0"/>
          </a:p>
        </p:txBody>
      </p:sp>
      <p:sp>
        <p:nvSpPr>
          <p:cNvPr id="3" name="Текст 2"/>
          <p:cNvSpPr>
            <a:spLocks noGrp="1"/>
          </p:cNvSpPr>
          <p:nvPr>
            <p:ph type="body" sz="quarter" idx="30"/>
          </p:nvPr>
        </p:nvSpPr>
        <p:spPr/>
        <p:txBody>
          <a:bodyPr/>
          <a:lstStyle/>
          <a:p>
            <a:r>
              <a:rPr lang="en-US" dirty="0" smtClean="0"/>
              <a:t>BPMS: Activity Explorer</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11</a:t>
            </a:fld>
            <a:endParaRPr lang="ru-RU" dirty="0"/>
          </a:p>
        </p:txBody>
      </p:sp>
      <p:pic>
        <p:nvPicPr>
          <p:cNvPr id="5" name="Изображение 49" descr="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702" y="159781"/>
            <a:ext cx="445007" cy="446901"/>
          </a:xfrm>
          <a:prstGeom prst="rect">
            <a:avLst/>
          </a:prstGeom>
        </p:spPr>
      </p:pic>
    </p:spTree>
    <p:extLst>
      <p:ext uri="{BB962C8B-B14F-4D97-AF65-F5344CB8AC3E}">
        <p14:creationId xmlns:p14="http://schemas.microsoft.com/office/powerpoint/2010/main" val="246530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28"/>
          </p:nvPr>
        </p:nvSpPr>
        <p:spPr/>
        <p:txBody>
          <a:bodyPr/>
          <a:lstStyle/>
          <a:p>
            <a:r>
              <a:rPr lang="ru-RU" dirty="0" smtClean="0"/>
              <a:t>Под капотом</a:t>
            </a:r>
            <a:endParaRPr lang="ru-RU" dirty="0"/>
          </a:p>
        </p:txBody>
      </p:sp>
      <p:sp>
        <p:nvSpPr>
          <p:cNvPr id="3" name="Текст 2"/>
          <p:cNvSpPr>
            <a:spLocks noGrp="1"/>
          </p:cNvSpPr>
          <p:nvPr>
            <p:ph type="body" sz="quarter" idx="30"/>
          </p:nvPr>
        </p:nvSpPr>
        <p:spPr/>
        <p:txBody>
          <a:bodyPr/>
          <a:lstStyle/>
          <a:p>
            <a:r>
              <a:rPr lang="en-US" dirty="0" smtClean="0"/>
              <a:t>BPMS: </a:t>
            </a:r>
            <a:r>
              <a:rPr lang="ru-RU" dirty="0" smtClean="0"/>
              <a:t>Процесс </a:t>
            </a:r>
            <a:r>
              <a:rPr lang="en-US" dirty="0" smtClean="0"/>
              <a:t>Activity </a:t>
            </a:r>
            <a:r>
              <a:rPr lang="ru-RU" dirty="0" smtClean="0"/>
              <a:t>в </a:t>
            </a:r>
            <a:r>
              <a:rPr lang="en-US" dirty="0" smtClean="0"/>
              <a:t>Eclipse</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12</a:t>
            </a:fld>
            <a:endParaRPr lang="ru-RU" dirty="0"/>
          </a:p>
        </p:txBody>
      </p:sp>
      <p:pic>
        <p:nvPicPr>
          <p:cNvPr id="5" name="Изображение 49" descr="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702" y="159781"/>
            <a:ext cx="445007" cy="446901"/>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6837"/>
            <a:ext cx="10688638" cy="5296998"/>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080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7DCF1EA8-601E-944A-8771-CD18B83E524B}" type="slidenum">
              <a:rPr lang="ru-RU" smtClean="0"/>
              <a:pPr/>
              <a:t>13</a:t>
            </a:fld>
            <a:endParaRPr lang="ru-RU" dirty="0"/>
          </a:p>
        </p:txBody>
      </p:sp>
      <p:sp>
        <p:nvSpPr>
          <p:cNvPr id="11" name="Объект 10"/>
          <p:cNvSpPr>
            <a:spLocks noGrp="1"/>
          </p:cNvSpPr>
          <p:nvPr>
            <p:ph idx="28"/>
          </p:nvPr>
        </p:nvSpPr>
        <p:spPr/>
        <p:txBody>
          <a:bodyPr/>
          <a:lstStyle/>
          <a:p>
            <a:r>
              <a:rPr lang="en-US" dirty="0" smtClean="0"/>
              <a:t>ESB</a:t>
            </a:r>
            <a:endParaRPr lang="ru-RU" dirty="0"/>
          </a:p>
        </p:txBody>
      </p:sp>
      <p:sp>
        <p:nvSpPr>
          <p:cNvPr id="13" name="Текст 12"/>
          <p:cNvSpPr>
            <a:spLocks noGrp="1"/>
          </p:cNvSpPr>
          <p:nvPr>
            <p:ph type="body" sz="quarter" idx="30"/>
          </p:nvPr>
        </p:nvSpPr>
        <p:spPr/>
        <p:txBody>
          <a:bodyPr/>
          <a:lstStyle/>
          <a:p>
            <a:r>
              <a:rPr lang="ru-RU" dirty="0" smtClean="0"/>
              <a:t>Требования к шине данных</a:t>
            </a:r>
            <a:endParaRPr lang="ru-RU" dirty="0"/>
          </a:p>
        </p:txBody>
      </p:sp>
      <p:sp>
        <p:nvSpPr>
          <p:cNvPr id="14" name="Текст 26"/>
          <p:cNvSpPr>
            <a:spLocks noGrp="1"/>
          </p:cNvSpPr>
          <p:nvPr>
            <p:ph type="body" sz="half" idx="27"/>
          </p:nvPr>
        </p:nvSpPr>
        <p:spPr>
          <a:xfrm>
            <a:off x="2247889" y="2783235"/>
            <a:ext cx="7407390" cy="491133"/>
          </a:xfrm>
        </p:spPr>
        <p:txBody>
          <a:bodyPr>
            <a:normAutofit/>
          </a:bodyPr>
          <a:lstStyle/>
          <a:p>
            <a:endParaRPr lang="ru-RU" sz="1200" dirty="0"/>
          </a:p>
        </p:txBody>
      </p:sp>
      <p:sp>
        <p:nvSpPr>
          <p:cNvPr id="15" name="Объект 28"/>
          <p:cNvSpPr>
            <a:spLocks noGrp="1"/>
          </p:cNvSpPr>
          <p:nvPr>
            <p:ph idx="29"/>
          </p:nvPr>
        </p:nvSpPr>
        <p:spPr>
          <a:xfrm>
            <a:off x="1999714" y="2485245"/>
            <a:ext cx="7655566" cy="297990"/>
          </a:xfrm>
        </p:spPr>
        <p:txBody>
          <a:bodyPr/>
          <a:lstStyle/>
          <a:p>
            <a:r>
              <a:rPr lang="ru-RU" dirty="0" smtClean="0"/>
              <a:t>Поддержка </a:t>
            </a:r>
            <a:r>
              <a:rPr lang="ru-RU" dirty="0"/>
              <a:t>синхронного и асинхронного способа вызова сервисов</a:t>
            </a:r>
          </a:p>
        </p:txBody>
      </p:sp>
      <p:sp>
        <p:nvSpPr>
          <p:cNvPr id="16" name="Текст 26"/>
          <p:cNvSpPr>
            <a:spLocks noGrp="1"/>
          </p:cNvSpPr>
          <p:nvPr>
            <p:ph type="body" sz="half" idx="27"/>
          </p:nvPr>
        </p:nvSpPr>
        <p:spPr>
          <a:xfrm>
            <a:off x="2238250" y="3719365"/>
            <a:ext cx="7417030" cy="710150"/>
          </a:xfrm>
        </p:spPr>
        <p:txBody>
          <a:bodyPr>
            <a:normAutofit/>
          </a:bodyPr>
          <a:lstStyle/>
          <a:p>
            <a:r>
              <a:rPr lang="en-US" sz="1200" dirty="0"/>
              <a:t>HTTP, SOAP, REST, Database, FTP </a:t>
            </a:r>
            <a:r>
              <a:rPr lang="ru-RU" sz="1200" dirty="0"/>
              <a:t>и другие</a:t>
            </a:r>
            <a:endParaRPr lang="ru-RU" sz="1200" dirty="0" smtClean="0"/>
          </a:p>
        </p:txBody>
      </p:sp>
      <p:sp>
        <p:nvSpPr>
          <p:cNvPr id="17" name="Объект 28"/>
          <p:cNvSpPr>
            <a:spLocks noGrp="1"/>
          </p:cNvSpPr>
          <p:nvPr>
            <p:ph idx="29"/>
          </p:nvPr>
        </p:nvSpPr>
        <p:spPr>
          <a:xfrm>
            <a:off x="1999714" y="3421375"/>
            <a:ext cx="7655566" cy="297990"/>
          </a:xfrm>
        </p:spPr>
        <p:txBody>
          <a:bodyPr/>
          <a:lstStyle/>
          <a:p>
            <a:r>
              <a:rPr lang="ru-RU" dirty="0" smtClean="0"/>
              <a:t>Поддержка </a:t>
            </a:r>
            <a:r>
              <a:rPr lang="ru-RU" dirty="0"/>
              <a:t>основных протоколов</a:t>
            </a:r>
          </a:p>
        </p:txBody>
      </p:sp>
      <p:sp>
        <p:nvSpPr>
          <p:cNvPr id="18" name="Текст 26"/>
          <p:cNvSpPr>
            <a:spLocks noGrp="1"/>
          </p:cNvSpPr>
          <p:nvPr>
            <p:ph type="body" sz="half" idx="27"/>
          </p:nvPr>
        </p:nvSpPr>
        <p:spPr>
          <a:xfrm>
            <a:off x="2238250" y="4655495"/>
            <a:ext cx="7417030" cy="494120"/>
          </a:xfrm>
        </p:spPr>
        <p:txBody>
          <a:bodyPr>
            <a:normAutofit/>
          </a:bodyPr>
          <a:lstStyle/>
          <a:p>
            <a:endParaRPr lang="ru-RU" sz="1200" dirty="0" smtClean="0"/>
          </a:p>
        </p:txBody>
      </p:sp>
      <p:sp>
        <p:nvSpPr>
          <p:cNvPr id="19" name="Объект 28"/>
          <p:cNvSpPr>
            <a:spLocks noGrp="1"/>
          </p:cNvSpPr>
          <p:nvPr>
            <p:ph idx="29"/>
          </p:nvPr>
        </p:nvSpPr>
        <p:spPr>
          <a:xfrm>
            <a:off x="1999714" y="4357505"/>
            <a:ext cx="7655566" cy="297990"/>
          </a:xfrm>
        </p:spPr>
        <p:txBody>
          <a:bodyPr/>
          <a:lstStyle/>
          <a:p>
            <a:r>
              <a:rPr lang="ru-RU" dirty="0" smtClean="0"/>
              <a:t>Возможность </a:t>
            </a:r>
            <a:r>
              <a:rPr lang="ru-RU" dirty="0"/>
              <a:t>обмена сообщениями с гарантированной доставкой</a:t>
            </a:r>
          </a:p>
        </p:txBody>
      </p:sp>
      <p:sp>
        <p:nvSpPr>
          <p:cNvPr id="20" name="Текст 26"/>
          <p:cNvSpPr>
            <a:spLocks noGrp="1"/>
          </p:cNvSpPr>
          <p:nvPr>
            <p:ph type="body" sz="half" idx="27"/>
          </p:nvPr>
        </p:nvSpPr>
        <p:spPr>
          <a:xfrm>
            <a:off x="2238250" y="1847105"/>
            <a:ext cx="7407390" cy="491133"/>
          </a:xfrm>
        </p:spPr>
        <p:txBody>
          <a:bodyPr>
            <a:normAutofit/>
          </a:bodyPr>
          <a:lstStyle/>
          <a:p>
            <a:r>
              <a:rPr lang="ru-RU" sz="1200" dirty="0" smtClean="0"/>
              <a:t>Т.е</a:t>
            </a:r>
            <a:r>
              <a:rPr lang="ru-RU" sz="1200" dirty="0"/>
              <a:t>. есть штатная поддержка механизмов </a:t>
            </a:r>
            <a:r>
              <a:rPr lang="ru-RU" sz="1200" dirty="0" err="1"/>
              <a:t>Fault</a:t>
            </a:r>
            <a:r>
              <a:rPr lang="ru-RU" sz="1200" dirty="0"/>
              <a:t> </a:t>
            </a:r>
            <a:r>
              <a:rPr lang="ru-RU" sz="1200" dirty="0" err="1"/>
              <a:t>Tolerance</a:t>
            </a:r>
            <a:r>
              <a:rPr lang="ru-RU" sz="1200" dirty="0"/>
              <a:t>, истории накатов и т.п.</a:t>
            </a:r>
          </a:p>
        </p:txBody>
      </p:sp>
      <p:sp>
        <p:nvSpPr>
          <p:cNvPr id="21" name="Объект 28"/>
          <p:cNvSpPr>
            <a:spLocks noGrp="1"/>
          </p:cNvSpPr>
          <p:nvPr>
            <p:ph idx="29"/>
          </p:nvPr>
        </p:nvSpPr>
        <p:spPr>
          <a:xfrm>
            <a:off x="1990075" y="1549115"/>
            <a:ext cx="7655566" cy="297990"/>
          </a:xfrm>
        </p:spPr>
        <p:txBody>
          <a:bodyPr/>
          <a:lstStyle/>
          <a:p>
            <a:r>
              <a:rPr lang="ru-RU" dirty="0" smtClean="0"/>
              <a:t>Это </a:t>
            </a:r>
            <a:r>
              <a:rPr lang="ru-RU" dirty="0"/>
              <a:t>должно быть корпоративное решение</a:t>
            </a:r>
          </a:p>
        </p:txBody>
      </p:sp>
      <p:sp>
        <p:nvSpPr>
          <p:cNvPr id="22" name="Текст 26"/>
          <p:cNvSpPr>
            <a:spLocks noGrp="1"/>
          </p:cNvSpPr>
          <p:nvPr>
            <p:ph type="body" sz="half" idx="27"/>
          </p:nvPr>
        </p:nvSpPr>
        <p:spPr>
          <a:xfrm>
            <a:off x="2247889" y="5591625"/>
            <a:ext cx="7417030" cy="926180"/>
          </a:xfrm>
        </p:spPr>
        <p:txBody>
          <a:bodyPr>
            <a:normAutofit/>
          </a:bodyPr>
          <a:lstStyle/>
          <a:p>
            <a:pPr marL="171450" indent="-171450">
              <a:buFont typeface="Wingdings" panose="05000000000000000000" pitchFamily="2" charset="2"/>
              <a:buChar char="ü"/>
            </a:pPr>
            <a:r>
              <a:rPr lang="ru-RU" sz="1200" dirty="0" smtClean="0"/>
              <a:t>Распределение </a:t>
            </a:r>
            <a:r>
              <a:rPr lang="ru-RU" sz="1200" dirty="0"/>
              <a:t>нагрузки на системы</a:t>
            </a:r>
          </a:p>
          <a:p>
            <a:pPr marL="171450" indent="-171450">
              <a:buFont typeface="Wingdings" panose="05000000000000000000" pitchFamily="2" charset="2"/>
              <a:buChar char="ü"/>
            </a:pPr>
            <a:r>
              <a:rPr lang="ru-RU" sz="1200" dirty="0" smtClean="0"/>
              <a:t>Рассылка </a:t>
            </a:r>
            <a:r>
              <a:rPr lang="ru-RU" sz="1200" dirty="0"/>
              <a:t>одинаковых данных нескольким системам</a:t>
            </a:r>
          </a:p>
          <a:p>
            <a:pPr marL="171450" indent="-171450">
              <a:buFont typeface="Wingdings" panose="05000000000000000000" pitchFamily="2" charset="2"/>
              <a:buChar char="ü"/>
            </a:pPr>
            <a:r>
              <a:rPr lang="ru-RU" sz="1200" dirty="0" smtClean="0"/>
              <a:t>Возможность </a:t>
            </a:r>
            <a:r>
              <a:rPr lang="ru-RU" sz="1200" dirty="0"/>
              <a:t>отправки сообщения конкретной системе</a:t>
            </a:r>
          </a:p>
        </p:txBody>
      </p:sp>
      <p:sp>
        <p:nvSpPr>
          <p:cNvPr id="23" name="Объект 28"/>
          <p:cNvSpPr>
            <a:spLocks noGrp="1"/>
          </p:cNvSpPr>
          <p:nvPr>
            <p:ph idx="29"/>
          </p:nvPr>
        </p:nvSpPr>
        <p:spPr>
          <a:xfrm>
            <a:off x="2009353" y="5293635"/>
            <a:ext cx="7655566" cy="297990"/>
          </a:xfrm>
        </p:spPr>
        <p:txBody>
          <a:bodyPr/>
          <a:lstStyle/>
          <a:p>
            <a:r>
              <a:rPr lang="ru-RU" dirty="0" smtClean="0"/>
              <a:t>Статическая </a:t>
            </a:r>
            <a:r>
              <a:rPr lang="ru-RU" dirty="0"/>
              <a:t>и алгоритмическая маршрутизация сообщений</a:t>
            </a:r>
          </a:p>
        </p:txBody>
      </p:sp>
      <p:pic>
        <p:nvPicPr>
          <p:cNvPr id="24"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1637857"/>
            <a:ext cx="418496" cy="418496"/>
          </a:xfrm>
          <a:prstGeom prst="rect">
            <a:avLst/>
          </a:prstGeom>
        </p:spPr>
      </p:pic>
      <p:pic>
        <p:nvPicPr>
          <p:cNvPr id="25"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2557255"/>
            <a:ext cx="418496" cy="418496"/>
          </a:xfrm>
          <a:prstGeom prst="rect">
            <a:avLst/>
          </a:prstGeom>
        </p:spPr>
      </p:pic>
      <p:pic>
        <p:nvPicPr>
          <p:cNvPr id="26"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3565395"/>
            <a:ext cx="418496" cy="418496"/>
          </a:xfrm>
          <a:prstGeom prst="rect">
            <a:avLst/>
          </a:prstGeom>
        </p:spPr>
      </p:pic>
      <p:pic>
        <p:nvPicPr>
          <p:cNvPr id="27"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4443079"/>
            <a:ext cx="418496" cy="418496"/>
          </a:xfrm>
          <a:prstGeom prst="rect">
            <a:avLst/>
          </a:prstGeom>
        </p:spPr>
      </p:pic>
      <p:pic>
        <p:nvPicPr>
          <p:cNvPr id="28"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83" y="5365645"/>
            <a:ext cx="418496" cy="418496"/>
          </a:xfrm>
          <a:prstGeom prst="rect">
            <a:avLst/>
          </a:prstGeom>
        </p:spPr>
      </p:pic>
    </p:spTree>
    <p:extLst>
      <p:ext uri="{BB962C8B-B14F-4D97-AF65-F5344CB8AC3E}">
        <p14:creationId xmlns:p14="http://schemas.microsoft.com/office/powerpoint/2010/main" val="194280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500"/>
                                        <p:tgtEl>
                                          <p:spTgt spid="19">
                                            <p:txEl>
                                              <p:pRg st="0" end="0"/>
                                            </p:txEl>
                                          </p:spTgt>
                                        </p:tgtEl>
                                      </p:cBhvr>
                                    </p:animEffect>
                                  </p:childTnLst>
                                </p:cTn>
                              </p:par>
                              <p:par>
                                <p:cTn id="44" presetID="10" presetClass="entr" presetSubtype="0" fill="hold" grpId="0" nodeType="withEffect" nodePh="1">
                                  <p:stCondLst>
                                    <p:cond delay="0"/>
                                  </p:stCondLst>
                                  <p:endCondLst>
                                    <p:cond evt="begin" delay="0">
                                      <p:tn val="44"/>
                                    </p:cond>
                                  </p:end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fade">
                                      <p:cBhvr>
                                        <p:cTn id="46" dur="500"/>
                                        <p:tgtEl>
                                          <p:spTgt spid="1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fade">
                                      <p:cBhvr>
                                        <p:cTn id="57" dur="500"/>
                                        <p:tgtEl>
                                          <p:spTgt spid="22">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xEl>
                                              <p:pRg st="1" end="1"/>
                                            </p:txEl>
                                          </p:spTgt>
                                        </p:tgtEl>
                                        <p:attrNameLst>
                                          <p:attrName>style.visibility</p:attrName>
                                        </p:attrNameLst>
                                      </p:cBhvr>
                                      <p:to>
                                        <p:strVal val="visible"/>
                                      </p:to>
                                    </p:set>
                                    <p:animEffect transition="in" filter="fade">
                                      <p:cBhvr>
                                        <p:cTn id="60" dur="500"/>
                                        <p:tgtEl>
                                          <p:spTgt spid="22">
                                            <p:txEl>
                                              <p:pRg st="1" end="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xEl>
                                              <p:pRg st="2" end="2"/>
                                            </p:txEl>
                                          </p:spTgt>
                                        </p:tgtEl>
                                        <p:attrNameLst>
                                          <p:attrName>style.visibility</p:attrName>
                                        </p:attrNameLst>
                                      </p:cBhvr>
                                      <p:to>
                                        <p:strVal val="visible"/>
                                      </p:to>
                                    </p:set>
                                    <p:animEffect transition="in" filter="fade">
                                      <p:cBhvr>
                                        <p:cTn id="63"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P spid="17" grpId="0" build="p"/>
      <p:bldP spid="18" grpId="0" build="p"/>
      <p:bldP spid="19" grpId="0" build="p"/>
      <p:bldP spid="20" grpId="0" build="p"/>
      <p:bldP spid="21" grpId="0" build="p"/>
      <p:bldP spid="22" grpId="0" build="p"/>
      <p:bldP spid="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7DCF1EA8-601E-944A-8771-CD18B83E524B}" type="slidenum">
              <a:rPr lang="ru-RU" smtClean="0"/>
              <a:pPr/>
              <a:t>14</a:t>
            </a:fld>
            <a:endParaRPr lang="ru-RU" dirty="0"/>
          </a:p>
        </p:txBody>
      </p:sp>
      <p:sp>
        <p:nvSpPr>
          <p:cNvPr id="13" name="Объект 12"/>
          <p:cNvSpPr>
            <a:spLocks noGrp="1"/>
          </p:cNvSpPr>
          <p:nvPr>
            <p:ph idx="28"/>
          </p:nvPr>
        </p:nvSpPr>
        <p:spPr/>
        <p:txBody>
          <a:bodyPr/>
          <a:lstStyle/>
          <a:p>
            <a:r>
              <a:rPr lang="en-US" dirty="0" err="1" smtClean="0"/>
              <a:t>Tibco</a:t>
            </a:r>
            <a:endParaRPr lang="ru-RU" dirty="0"/>
          </a:p>
        </p:txBody>
      </p:sp>
      <p:sp>
        <p:nvSpPr>
          <p:cNvPr id="15" name="Текст 14"/>
          <p:cNvSpPr>
            <a:spLocks noGrp="1"/>
          </p:cNvSpPr>
          <p:nvPr>
            <p:ph type="body" sz="quarter" idx="30"/>
          </p:nvPr>
        </p:nvSpPr>
        <p:spPr/>
        <p:txBody>
          <a:bodyPr/>
          <a:lstStyle/>
          <a:p>
            <a:r>
              <a:rPr lang="ru-RU" dirty="0" smtClean="0"/>
              <a:t>Наш выбор…</a:t>
            </a:r>
            <a:endParaRPr lang="ru-RU" dirty="0"/>
          </a:p>
        </p:txBody>
      </p:sp>
      <p:sp>
        <p:nvSpPr>
          <p:cNvPr id="18" name="Текст 26"/>
          <p:cNvSpPr>
            <a:spLocks noGrp="1"/>
          </p:cNvSpPr>
          <p:nvPr>
            <p:ph type="body" sz="half" idx="27"/>
          </p:nvPr>
        </p:nvSpPr>
        <p:spPr>
          <a:xfrm>
            <a:off x="2247889" y="2783235"/>
            <a:ext cx="7407390" cy="491133"/>
          </a:xfrm>
        </p:spPr>
        <p:txBody>
          <a:bodyPr>
            <a:normAutofit/>
          </a:bodyPr>
          <a:lstStyle/>
          <a:p>
            <a:endParaRPr lang="ru-RU" sz="1200" dirty="0"/>
          </a:p>
        </p:txBody>
      </p:sp>
      <p:sp>
        <p:nvSpPr>
          <p:cNvPr id="19" name="Объект 28"/>
          <p:cNvSpPr>
            <a:spLocks noGrp="1"/>
          </p:cNvSpPr>
          <p:nvPr>
            <p:ph idx="29"/>
          </p:nvPr>
        </p:nvSpPr>
        <p:spPr>
          <a:xfrm>
            <a:off x="1999714" y="2485245"/>
            <a:ext cx="7655566" cy="297990"/>
          </a:xfrm>
        </p:spPr>
        <p:txBody>
          <a:bodyPr/>
          <a:lstStyle/>
          <a:p>
            <a:r>
              <a:rPr lang="ru-RU" dirty="0" smtClean="0"/>
              <a:t>Есть </a:t>
            </a:r>
            <a:r>
              <a:rPr lang="ru-RU" dirty="0"/>
              <a:t>поддержка производителя</a:t>
            </a:r>
          </a:p>
        </p:txBody>
      </p:sp>
      <p:sp>
        <p:nvSpPr>
          <p:cNvPr id="20" name="Текст 26"/>
          <p:cNvSpPr>
            <a:spLocks noGrp="1"/>
          </p:cNvSpPr>
          <p:nvPr>
            <p:ph type="body" sz="half" idx="27"/>
          </p:nvPr>
        </p:nvSpPr>
        <p:spPr>
          <a:xfrm>
            <a:off x="2238250" y="3719365"/>
            <a:ext cx="7417030" cy="710150"/>
          </a:xfrm>
        </p:spPr>
        <p:txBody>
          <a:bodyPr>
            <a:normAutofit/>
          </a:bodyPr>
          <a:lstStyle/>
          <a:p>
            <a:endParaRPr lang="ru-RU" sz="1200" dirty="0" smtClean="0"/>
          </a:p>
        </p:txBody>
      </p:sp>
      <p:sp>
        <p:nvSpPr>
          <p:cNvPr id="21" name="Объект 28"/>
          <p:cNvSpPr>
            <a:spLocks noGrp="1"/>
          </p:cNvSpPr>
          <p:nvPr>
            <p:ph idx="29"/>
          </p:nvPr>
        </p:nvSpPr>
        <p:spPr>
          <a:xfrm>
            <a:off x="1999714" y="3421375"/>
            <a:ext cx="7655566" cy="297990"/>
          </a:xfrm>
        </p:spPr>
        <p:txBody>
          <a:bodyPr/>
          <a:lstStyle/>
          <a:p>
            <a:r>
              <a:rPr lang="ru-RU" dirty="0" smtClean="0"/>
              <a:t>Визуальная </a:t>
            </a:r>
            <a:r>
              <a:rPr lang="ru-RU" dirty="0"/>
              <a:t>среда разработки, снижающая стоимость «входа» нового разработчика</a:t>
            </a:r>
          </a:p>
        </p:txBody>
      </p:sp>
      <p:sp>
        <p:nvSpPr>
          <p:cNvPr id="22" name="Текст 26"/>
          <p:cNvSpPr>
            <a:spLocks noGrp="1"/>
          </p:cNvSpPr>
          <p:nvPr>
            <p:ph type="body" sz="half" idx="27"/>
          </p:nvPr>
        </p:nvSpPr>
        <p:spPr>
          <a:xfrm>
            <a:off x="2238250" y="4655495"/>
            <a:ext cx="7417030" cy="494120"/>
          </a:xfrm>
        </p:spPr>
        <p:txBody>
          <a:bodyPr>
            <a:normAutofit/>
          </a:bodyPr>
          <a:lstStyle/>
          <a:p>
            <a:endParaRPr lang="ru-RU" sz="1200" dirty="0" smtClean="0"/>
          </a:p>
        </p:txBody>
      </p:sp>
      <p:sp>
        <p:nvSpPr>
          <p:cNvPr id="23" name="Объект 28"/>
          <p:cNvSpPr>
            <a:spLocks noGrp="1"/>
          </p:cNvSpPr>
          <p:nvPr>
            <p:ph idx="29"/>
          </p:nvPr>
        </p:nvSpPr>
        <p:spPr>
          <a:xfrm>
            <a:off x="1999714" y="4357505"/>
            <a:ext cx="7655566" cy="297990"/>
          </a:xfrm>
        </p:spPr>
        <p:txBody>
          <a:bodyPr/>
          <a:lstStyle/>
          <a:p>
            <a:r>
              <a:rPr lang="ru-RU" dirty="0" smtClean="0"/>
              <a:t>Удобный </a:t>
            </a:r>
            <a:r>
              <a:rPr lang="ru-RU" dirty="0"/>
              <a:t>визуальный редактор реализации преобразования данных</a:t>
            </a:r>
          </a:p>
        </p:txBody>
      </p:sp>
      <p:sp>
        <p:nvSpPr>
          <p:cNvPr id="24" name="Текст 26"/>
          <p:cNvSpPr>
            <a:spLocks noGrp="1"/>
          </p:cNvSpPr>
          <p:nvPr>
            <p:ph type="body" sz="half" idx="27"/>
          </p:nvPr>
        </p:nvSpPr>
        <p:spPr>
          <a:xfrm>
            <a:off x="2238250" y="1847105"/>
            <a:ext cx="7407390" cy="491133"/>
          </a:xfrm>
        </p:spPr>
        <p:txBody>
          <a:bodyPr>
            <a:normAutofit/>
          </a:bodyPr>
          <a:lstStyle/>
          <a:p>
            <a:endParaRPr lang="ru-RU" sz="1200" dirty="0"/>
          </a:p>
        </p:txBody>
      </p:sp>
      <p:sp>
        <p:nvSpPr>
          <p:cNvPr id="25" name="Объект 28"/>
          <p:cNvSpPr>
            <a:spLocks noGrp="1"/>
          </p:cNvSpPr>
          <p:nvPr>
            <p:ph idx="29"/>
          </p:nvPr>
        </p:nvSpPr>
        <p:spPr>
          <a:xfrm>
            <a:off x="1990075" y="1549115"/>
            <a:ext cx="7655566" cy="297990"/>
          </a:xfrm>
        </p:spPr>
        <p:txBody>
          <a:bodyPr/>
          <a:lstStyle/>
          <a:p>
            <a:r>
              <a:rPr lang="ru-RU" dirty="0" smtClean="0"/>
              <a:t>Удовлетворяет </a:t>
            </a:r>
            <a:r>
              <a:rPr lang="ru-RU" dirty="0"/>
              <a:t>всем поставленным выше требованиям</a:t>
            </a:r>
          </a:p>
        </p:txBody>
      </p:sp>
      <p:sp>
        <p:nvSpPr>
          <p:cNvPr id="26" name="Текст 26"/>
          <p:cNvSpPr>
            <a:spLocks noGrp="1"/>
          </p:cNvSpPr>
          <p:nvPr>
            <p:ph type="body" sz="half" idx="27"/>
          </p:nvPr>
        </p:nvSpPr>
        <p:spPr>
          <a:xfrm>
            <a:off x="2247889" y="5591625"/>
            <a:ext cx="7417030" cy="926180"/>
          </a:xfrm>
        </p:spPr>
        <p:txBody>
          <a:bodyPr>
            <a:normAutofit/>
          </a:bodyPr>
          <a:lstStyle/>
          <a:p>
            <a:endParaRPr lang="ru-RU" sz="1200" dirty="0"/>
          </a:p>
        </p:txBody>
      </p:sp>
      <p:sp>
        <p:nvSpPr>
          <p:cNvPr id="27" name="Объект 28"/>
          <p:cNvSpPr>
            <a:spLocks noGrp="1"/>
          </p:cNvSpPr>
          <p:nvPr>
            <p:ph idx="29"/>
          </p:nvPr>
        </p:nvSpPr>
        <p:spPr>
          <a:xfrm>
            <a:off x="2009353" y="5293635"/>
            <a:ext cx="7655566" cy="297990"/>
          </a:xfrm>
        </p:spPr>
        <p:txBody>
          <a:bodyPr/>
          <a:lstStyle/>
          <a:p>
            <a:r>
              <a:rPr lang="ru-RU" dirty="0" smtClean="0"/>
              <a:t>То </a:t>
            </a:r>
            <a:r>
              <a:rPr lang="ru-RU" dirty="0"/>
              <a:t>же решение, что и в Банке (возможность использовать их опыт)</a:t>
            </a:r>
          </a:p>
        </p:txBody>
      </p:sp>
      <p:pic>
        <p:nvPicPr>
          <p:cNvPr id="28"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1637857"/>
            <a:ext cx="418496" cy="418496"/>
          </a:xfrm>
          <a:prstGeom prst="rect">
            <a:avLst/>
          </a:prstGeom>
        </p:spPr>
      </p:pic>
      <p:pic>
        <p:nvPicPr>
          <p:cNvPr id="29"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2557255"/>
            <a:ext cx="418496" cy="418496"/>
          </a:xfrm>
          <a:prstGeom prst="rect">
            <a:avLst/>
          </a:prstGeom>
        </p:spPr>
      </p:pic>
      <p:pic>
        <p:nvPicPr>
          <p:cNvPr id="30"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3565395"/>
            <a:ext cx="418496" cy="418496"/>
          </a:xfrm>
          <a:prstGeom prst="rect">
            <a:avLst/>
          </a:prstGeom>
        </p:spPr>
      </p:pic>
      <p:pic>
        <p:nvPicPr>
          <p:cNvPr id="31"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58" y="4443079"/>
            <a:ext cx="418496" cy="418496"/>
          </a:xfrm>
          <a:prstGeom prst="rect">
            <a:avLst/>
          </a:prstGeom>
        </p:spPr>
      </p:pic>
      <p:pic>
        <p:nvPicPr>
          <p:cNvPr id="32" name="Изображение 25" descr="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83" y="5365645"/>
            <a:ext cx="418496" cy="418496"/>
          </a:xfrm>
          <a:prstGeom prst="rect">
            <a:avLst/>
          </a:prstGeom>
        </p:spPr>
      </p:pic>
    </p:spTree>
    <p:extLst>
      <p:ext uri="{BB962C8B-B14F-4D97-AF65-F5344CB8AC3E}">
        <p14:creationId xmlns:p14="http://schemas.microsoft.com/office/powerpoint/2010/main" val="3817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500"/>
                                        <p:tgtEl>
                                          <p:spTgt spid="2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par>
                                <p:cTn id="33" presetID="10" presetClass="entr" presetSubtype="0" fill="hold" grpId="0" nodeType="withEffect" nodePh="1">
                                  <p:stCondLst>
                                    <p:cond delay="0"/>
                                  </p:stCondLst>
                                  <p:endCondLst>
                                    <p:cond evt="begin" delay="0">
                                      <p:tn val="33"/>
                                    </p:cond>
                                  </p:end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fade">
                                      <p:cBhvr>
                                        <p:cTn id="43" dur="500"/>
                                        <p:tgtEl>
                                          <p:spTgt spid="23">
                                            <p:txEl>
                                              <p:pRg st="0" end="0"/>
                                            </p:txEl>
                                          </p:spTgt>
                                        </p:tgtEl>
                                      </p:cBhvr>
                                    </p:animEffect>
                                  </p:childTnLst>
                                </p:cTn>
                              </p:par>
                              <p:par>
                                <p:cTn id="44" presetID="10" presetClass="entr" presetSubtype="0" fill="hold" grpId="0" nodeType="withEffect" nodePh="1">
                                  <p:stCondLst>
                                    <p:cond delay="0"/>
                                  </p:stCondLst>
                                  <p:endCondLst>
                                    <p:cond evt="begin" delay="0">
                                      <p:tn val="44"/>
                                    </p:cond>
                                  </p:end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fade">
                                      <p:cBhvr>
                                        <p:cTn id="46" dur="500"/>
                                        <p:tgtEl>
                                          <p:spTgt spid="2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xEl>
                                              <p:pRg st="0" end="0"/>
                                            </p:txEl>
                                          </p:spTgt>
                                        </p:tgtEl>
                                        <p:attrNameLst>
                                          <p:attrName>style.visibility</p:attrName>
                                        </p:attrNameLst>
                                      </p:cBhvr>
                                      <p:to>
                                        <p:strVal val="visible"/>
                                      </p:to>
                                    </p:set>
                                    <p:animEffect transition="in" filter="fade">
                                      <p:cBhvr>
                                        <p:cTn id="54" dur="500"/>
                                        <p:tgtEl>
                                          <p:spTgt spid="27">
                                            <p:txEl>
                                              <p:pRg st="0" end="0"/>
                                            </p:txEl>
                                          </p:spTgt>
                                        </p:tgtEl>
                                      </p:cBhvr>
                                    </p:animEffect>
                                  </p:childTnLst>
                                </p:cTn>
                              </p:par>
                              <p:par>
                                <p:cTn id="55" presetID="10" presetClass="entr" presetSubtype="0" fill="hold" grpId="0" nodeType="withEffect" nodePh="1">
                                  <p:stCondLst>
                                    <p:cond delay="0"/>
                                  </p:stCondLst>
                                  <p:endCondLst>
                                    <p:cond evt="begin" delay="0">
                                      <p:tn val="55"/>
                                    </p:cond>
                                  </p:endCondLst>
                                  <p:childTnLst>
                                    <p:set>
                                      <p:cBhvr>
                                        <p:cTn id="56" dur="1" fill="hold">
                                          <p:stCondLst>
                                            <p:cond delay="0"/>
                                          </p:stCondLst>
                                        </p:cTn>
                                        <p:tgtEl>
                                          <p:spTgt spid="26">
                                            <p:txEl>
                                              <p:pRg st="0" end="0"/>
                                            </p:txEl>
                                          </p:spTgt>
                                        </p:tgtEl>
                                        <p:attrNameLst>
                                          <p:attrName>style.visibility</p:attrName>
                                        </p:attrNameLst>
                                      </p:cBhvr>
                                      <p:to>
                                        <p:strVal val="visible"/>
                                      </p:to>
                                    </p:set>
                                    <p:animEffect transition="in" filter="fade">
                                      <p:cBhvr>
                                        <p:cTn id="5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22" grpId="0" build="p"/>
      <p:bldP spid="23" grpId="0" build="p"/>
      <p:bldP spid="24" grpId="0" build="p"/>
      <p:bldP spid="25" grpId="0" build="p"/>
      <p:bldP spid="26" grpId="0" build="p"/>
      <p:bldP spid="2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28"/>
          </p:nvPr>
        </p:nvSpPr>
        <p:spPr/>
        <p:txBody>
          <a:bodyPr/>
          <a:lstStyle/>
          <a:p>
            <a:r>
              <a:rPr lang="en-US" smtClean="0"/>
              <a:t>ESB Tibco</a:t>
            </a:r>
            <a:endParaRPr lang="ru-RU" dirty="0"/>
          </a:p>
        </p:txBody>
      </p:sp>
      <p:sp>
        <p:nvSpPr>
          <p:cNvPr id="3" name="Текст 2"/>
          <p:cNvSpPr>
            <a:spLocks noGrp="1"/>
          </p:cNvSpPr>
          <p:nvPr>
            <p:ph type="body" sz="quarter" idx="30"/>
          </p:nvPr>
        </p:nvSpPr>
        <p:spPr/>
        <p:txBody>
          <a:bodyPr/>
          <a:lstStyle/>
          <a:p>
            <a:r>
              <a:rPr lang="ru-RU" smtClean="0"/>
              <a:t>Под капотом… Сервис</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15</a:t>
            </a:fld>
            <a:endParaRPr lang="ru-RU" dirty="0"/>
          </a:p>
        </p:txBody>
      </p:sp>
      <p:pic>
        <p:nvPicPr>
          <p:cNvPr id="5" name="Изображение 49" descr="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702" y="159781"/>
            <a:ext cx="445007" cy="446901"/>
          </a:xfrm>
          <a:prstGeom prst="rect">
            <a:avLst/>
          </a:prstGeom>
        </p:spPr>
      </p:pic>
      <p:pic>
        <p:nvPicPr>
          <p:cNvPr id="1026" name="Picture 2" descr="C:\Users\gagarkin\AppData\Local\Microsoft\Windows\Temporary Internet Files\Content.Outlook\ZIHNKFE0\Tibc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00" y="1477104"/>
            <a:ext cx="9816081" cy="608574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0000" y="1476000"/>
            <a:ext cx="9816081" cy="60857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40000" y="1476000"/>
            <a:ext cx="9816079" cy="60857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40000" y="1476000"/>
            <a:ext cx="9816079" cy="608574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40000" y="1476000"/>
            <a:ext cx="9816077" cy="608574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28"/>
          </p:nvPr>
        </p:nvSpPr>
        <p:spPr/>
        <p:txBody>
          <a:bodyPr/>
          <a:lstStyle/>
          <a:p>
            <a:r>
              <a:rPr lang="en-US" dirty="0"/>
              <a:t>ESB </a:t>
            </a:r>
            <a:r>
              <a:rPr lang="en-US" dirty="0" err="1"/>
              <a:t>Tibco</a:t>
            </a:r>
            <a:endParaRPr lang="ru-RU" dirty="0"/>
          </a:p>
        </p:txBody>
      </p:sp>
      <p:sp>
        <p:nvSpPr>
          <p:cNvPr id="3" name="Текст 2"/>
          <p:cNvSpPr>
            <a:spLocks noGrp="1"/>
          </p:cNvSpPr>
          <p:nvPr>
            <p:ph type="body" sz="quarter" idx="30"/>
          </p:nvPr>
        </p:nvSpPr>
        <p:spPr/>
        <p:txBody>
          <a:bodyPr/>
          <a:lstStyle/>
          <a:p>
            <a:r>
              <a:rPr lang="ru-RU" dirty="0" smtClean="0"/>
              <a:t>Под капотом… Трансформация</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16</a:t>
            </a:fld>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49" y="1549115"/>
            <a:ext cx="9533589" cy="4819876"/>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8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Текст 26"/>
          <p:cNvSpPr>
            <a:spLocks noGrp="1"/>
          </p:cNvSpPr>
          <p:nvPr>
            <p:ph type="body" sz="half" idx="27"/>
          </p:nvPr>
        </p:nvSpPr>
        <p:spPr>
          <a:xfrm>
            <a:off x="2247889" y="2783235"/>
            <a:ext cx="7407390" cy="491133"/>
          </a:xfrm>
        </p:spPr>
        <p:txBody>
          <a:bodyPr>
            <a:normAutofit lnSpcReduction="10000"/>
          </a:bodyPr>
          <a:lstStyle/>
          <a:p>
            <a:r>
              <a:rPr lang="ru-RU" sz="1200" dirty="0" smtClean="0"/>
              <a:t>Действия пользователя (</a:t>
            </a:r>
            <a:r>
              <a:rPr lang="en-US" sz="1200" dirty="0" err="1" smtClean="0"/>
              <a:t>UserActions</a:t>
            </a:r>
            <a:r>
              <a:rPr lang="en-US" sz="1200" dirty="0" smtClean="0"/>
              <a:t>)</a:t>
            </a:r>
          </a:p>
          <a:p>
            <a:r>
              <a:rPr lang="ru-RU" sz="1200" dirty="0" smtClean="0"/>
              <a:t>Именованные параметры (</a:t>
            </a:r>
            <a:r>
              <a:rPr lang="en-US" sz="1200" dirty="0" smtClean="0"/>
              <a:t>DTO </a:t>
            </a:r>
            <a:r>
              <a:rPr lang="ru-RU" sz="1200" dirty="0" smtClean="0"/>
              <a:t>коллекция </a:t>
            </a:r>
            <a:r>
              <a:rPr lang="en-US" sz="1200" dirty="0" err="1" smtClean="0"/>
              <a:t>INamedVariables</a:t>
            </a:r>
            <a:r>
              <a:rPr lang="en-US" sz="1200" dirty="0" smtClean="0"/>
              <a:t>)</a:t>
            </a:r>
            <a:endParaRPr lang="ru-RU" sz="1200" dirty="0" smtClean="0"/>
          </a:p>
          <a:p>
            <a:endParaRPr lang="ru-RU" sz="1200"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17</a:t>
            </a:fld>
            <a:endParaRPr lang="ru-RU" dirty="0"/>
          </a:p>
        </p:txBody>
      </p:sp>
      <p:sp>
        <p:nvSpPr>
          <p:cNvPr id="28" name="Объект 27"/>
          <p:cNvSpPr>
            <a:spLocks noGrp="1"/>
          </p:cNvSpPr>
          <p:nvPr>
            <p:ph idx="28"/>
          </p:nvPr>
        </p:nvSpPr>
        <p:spPr/>
        <p:txBody>
          <a:bodyPr/>
          <a:lstStyle/>
          <a:p>
            <a:r>
              <a:rPr lang="ru-RU" dirty="0" smtClean="0"/>
              <a:t>Под капотом</a:t>
            </a:r>
            <a:endParaRPr lang="ru-RU" dirty="0"/>
          </a:p>
        </p:txBody>
      </p:sp>
      <p:sp>
        <p:nvSpPr>
          <p:cNvPr id="29" name="Объект 28"/>
          <p:cNvSpPr>
            <a:spLocks noGrp="1"/>
          </p:cNvSpPr>
          <p:nvPr>
            <p:ph idx="29"/>
          </p:nvPr>
        </p:nvSpPr>
        <p:spPr>
          <a:xfrm>
            <a:off x="1999714" y="2485245"/>
            <a:ext cx="7655566" cy="297990"/>
          </a:xfrm>
        </p:spPr>
        <p:txBody>
          <a:bodyPr/>
          <a:lstStyle/>
          <a:p>
            <a:r>
              <a:rPr lang="ru-RU" dirty="0" smtClean="0"/>
              <a:t>Действия пользователя и именованные параметры</a:t>
            </a:r>
            <a:endParaRPr lang="ru-RU" dirty="0"/>
          </a:p>
        </p:txBody>
      </p:sp>
      <p:sp>
        <p:nvSpPr>
          <p:cNvPr id="30" name="Текст 29"/>
          <p:cNvSpPr>
            <a:spLocks noGrp="1"/>
          </p:cNvSpPr>
          <p:nvPr>
            <p:ph type="body" sz="quarter" idx="30"/>
          </p:nvPr>
        </p:nvSpPr>
        <p:spPr/>
        <p:txBody>
          <a:bodyPr/>
          <a:lstStyle/>
          <a:p>
            <a:r>
              <a:rPr lang="en-US" dirty="0" err="1" smtClean="0"/>
              <a:t>OpenStudio</a:t>
            </a:r>
            <a:r>
              <a:rPr lang="ru-RU" dirty="0" smtClean="0"/>
              <a:t> + БД</a:t>
            </a:r>
            <a:r>
              <a:rPr lang="en-US" dirty="0" smtClean="0"/>
              <a:t> CIS</a:t>
            </a:r>
            <a:endParaRPr lang="ru-RU" dirty="0"/>
          </a:p>
        </p:txBody>
      </p:sp>
      <p:pic>
        <p:nvPicPr>
          <p:cNvPr id="5" name="Изображение 49" descr="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702" y="159781"/>
            <a:ext cx="445007" cy="446901"/>
          </a:xfrm>
          <a:prstGeom prst="rect">
            <a:avLst/>
          </a:prstGeom>
        </p:spPr>
      </p:pic>
      <p:sp>
        <p:nvSpPr>
          <p:cNvPr id="35" name="Текст 26"/>
          <p:cNvSpPr>
            <a:spLocks noGrp="1"/>
          </p:cNvSpPr>
          <p:nvPr>
            <p:ph type="body" sz="half" idx="27"/>
          </p:nvPr>
        </p:nvSpPr>
        <p:spPr>
          <a:xfrm>
            <a:off x="2238250" y="3719365"/>
            <a:ext cx="7417030" cy="710150"/>
          </a:xfrm>
        </p:spPr>
        <p:txBody>
          <a:bodyPr>
            <a:normAutofit/>
          </a:bodyPr>
          <a:lstStyle/>
          <a:p>
            <a:r>
              <a:rPr lang="ru-RU" sz="1200" dirty="0" smtClean="0"/>
              <a:t>Справочники и журналы. Карточки</a:t>
            </a:r>
          </a:p>
          <a:p>
            <a:r>
              <a:rPr lang="en-US" sz="1200" dirty="0" smtClean="0"/>
              <a:t>Min(</a:t>
            </a:r>
            <a:r>
              <a:rPr lang="ru-RU" sz="1200" dirty="0" smtClean="0"/>
              <a:t>«</a:t>
            </a:r>
            <a:r>
              <a:rPr lang="en-US" sz="1200" dirty="0" smtClean="0"/>
              <a:t>codding</a:t>
            </a:r>
            <a:r>
              <a:rPr lang="ru-RU" sz="1200" dirty="0" smtClean="0"/>
              <a:t>»</a:t>
            </a:r>
            <a:r>
              <a:rPr lang="en-US" sz="1200" dirty="0" smtClean="0"/>
              <a:t>) &amp; Max(</a:t>
            </a:r>
            <a:r>
              <a:rPr lang="ru-RU" sz="1200" dirty="0" smtClean="0"/>
              <a:t>«</a:t>
            </a:r>
            <a:r>
              <a:rPr lang="en-US" sz="1200" dirty="0" smtClean="0"/>
              <a:t>setting</a:t>
            </a:r>
            <a:r>
              <a:rPr lang="ru-RU" sz="1200" dirty="0" smtClean="0"/>
              <a:t>»</a:t>
            </a:r>
            <a:r>
              <a:rPr lang="en-US" sz="1200" dirty="0" smtClean="0"/>
              <a:t>)</a:t>
            </a:r>
            <a:endParaRPr lang="ru-RU" sz="1200" dirty="0" smtClean="0"/>
          </a:p>
        </p:txBody>
      </p:sp>
      <p:sp>
        <p:nvSpPr>
          <p:cNvPr id="36" name="Объект 28"/>
          <p:cNvSpPr>
            <a:spLocks noGrp="1"/>
          </p:cNvSpPr>
          <p:nvPr>
            <p:ph idx="29"/>
          </p:nvPr>
        </p:nvSpPr>
        <p:spPr>
          <a:xfrm>
            <a:off x="1999714" y="3421375"/>
            <a:ext cx="7655566" cy="297990"/>
          </a:xfrm>
        </p:spPr>
        <p:txBody>
          <a:bodyPr/>
          <a:lstStyle/>
          <a:p>
            <a:r>
              <a:rPr lang="ru-RU" dirty="0" smtClean="0"/>
              <a:t>Шаблоны форм</a:t>
            </a:r>
            <a:endParaRPr lang="ru-RU" dirty="0"/>
          </a:p>
        </p:txBody>
      </p:sp>
      <p:sp>
        <p:nvSpPr>
          <p:cNvPr id="38" name="Текст 26"/>
          <p:cNvSpPr>
            <a:spLocks noGrp="1"/>
          </p:cNvSpPr>
          <p:nvPr>
            <p:ph type="body" sz="half" idx="27"/>
          </p:nvPr>
        </p:nvSpPr>
        <p:spPr>
          <a:xfrm>
            <a:off x="2238250" y="4655495"/>
            <a:ext cx="7417030" cy="494120"/>
          </a:xfrm>
        </p:spPr>
        <p:txBody>
          <a:bodyPr>
            <a:normAutofit/>
          </a:bodyPr>
          <a:lstStyle/>
          <a:p>
            <a:r>
              <a:rPr lang="ru-RU" sz="1200" dirty="0" smtClean="0"/>
              <a:t>Хранение данных с историей</a:t>
            </a:r>
          </a:p>
        </p:txBody>
      </p:sp>
      <p:sp>
        <p:nvSpPr>
          <p:cNvPr id="39" name="Объект 28"/>
          <p:cNvSpPr>
            <a:spLocks noGrp="1"/>
          </p:cNvSpPr>
          <p:nvPr>
            <p:ph idx="29"/>
          </p:nvPr>
        </p:nvSpPr>
        <p:spPr>
          <a:xfrm>
            <a:off x="1999714" y="4357505"/>
            <a:ext cx="7655566" cy="297990"/>
          </a:xfrm>
        </p:spPr>
        <p:txBody>
          <a:bodyPr/>
          <a:lstStyle/>
          <a:p>
            <a:r>
              <a:rPr lang="ru-RU" dirty="0" smtClean="0"/>
              <a:t>Периодика</a:t>
            </a:r>
            <a:endParaRPr lang="ru-RU" dirty="0"/>
          </a:p>
        </p:txBody>
      </p:sp>
      <p:sp>
        <p:nvSpPr>
          <p:cNvPr id="41" name="Текст 26"/>
          <p:cNvSpPr>
            <a:spLocks noGrp="1"/>
          </p:cNvSpPr>
          <p:nvPr>
            <p:ph type="body" sz="half" idx="27"/>
          </p:nvPr>
        </p:nvSpPr>
        <p:spPr>
          <a:xfrm>
            <a:off x="2238250" y="1847105"/>
            <a:ext cx="7407390" cy="491133"/>
          </a:xfrm>
        </p:spPr>
        <p:txBody>
          <a:bodyPr>
            <a:normAutofit lnSpcReduction="10000"/>
          </a:bodyPr>
          <a:lstStyle/>
          <a:p>
            <a:r>
              <a:rPr lang="ru-RU" sz="1200" dirty="0" smtClean="0"/>
              <a:t>Приложение является всего лишь платформой для работы прикладных плагинов</a:t>
            </a:r>
            <a:endParaRPr lang="en-US" sz="1200" dirty="0" smtClean="0"/>
          </a:p>
          <a:p>
            <a:r>
              <a:rPr lang="ru-RU" sz="1200" dirty="0" smtClean="0"/>
              <a:t>Динамическая загрузка плагинов</a:t>
            </a:r>
          </a:p>
          <a:p>
            <a:endParaRPr lang="ru-RU" sz="1200" dirty="0"/>
          </a:p>
        </p:txBody>
      </p:sp>
      <p:sp>
        <p:nvSpPr>
          <p:cNvPr id="42" name="Объект 28"/>
          <p:cNvSpPr>
            <a:spLocks noGrp="1"/>
          </p:cNvSpPr>
          <p:nvPr>
            <p:ph idx="29"/>
          </p:nvPr>
        </p:nvSpPr>
        <p:spPr>
          <a:xfrm>
            <a:off x="1990075" y="1549115"/>
            <a:ext cx="7655566" cy="297990"/>
          </a:xfrm>
        </p:spPr>
        <p:txBody>
          <a:bodyPr/>
          <a:lstStyle/>
          <a:p>
            <a:r>
              <a:rPr lang="ru-RU" dirty="0" smtClean="0"/>
              <a:t>Приложение и плагины</a:t>
            </a:r>
            <a:endParaRPr lang="ru-RU" dirty="0"/>
          </a:p>
        </p:txBody>
      </p:sp>
      <p:sp>
        <p:nvSpPr>
          <p:cNvPr id="20" name="Текст 26"/>
          <p:cNvSpPr>
            <a:spLocks noGrp="1"/>
          </p:cNvSpPr>
          <p:nvPr>
            <p:ph type="body" sz="half" idx="27"/>
          </p:nvPr>
        </p:nvSpPr>
        <p:spPr>
          <a:xfrm>
            <a:off x="2247889" y="5591625"/>
            <a:ext cx="7417030" cy="494120"/>
          </a:xfrm>
        </p:spPr>
        <p:txBody>
          <a:bodyPr>
            <a:normAutofit/>
          </a:bodyPr>
          <a:lstStyle/>
          <a:p>
            <a:r>
              <a:rPr lang="ru-RU" sz="1200" dirty="0" smtClean="0"/>
              <a:t>Хранение в БД фактов редактирования данных</a:t>
            </a:r>
          </a:p>
        </p:txBody>
      </p:sp>
      <p:sp>
        <p:nvSpPr>
          <p:cNvPr id="21" name="Объект 28"/>
          <p:cNvSpPr>
            <a:spLocks noGrp="1"/>
          </p:cNvSpPr>
          <p:nvPr>
            <p:ph idx="29"/>
          </p:nvPr>
        </p:nvSpPr>
        <p:spPr>
          <a:xfrm>
            <a:off x="2009353" y="5293635"/>
            <a:ext cx="7655566" cy="297990"/>
          </a:xfrm>
        </p:spPr>
        <p:txBody>
          <a:bodyPr/>
          <a:lstStyle/>
          <a:p>
            <a:r>
              <a:rPr lang="ru-RU" dirty="0" err="1" smtClean="0"/>
              <a:t>Логирование</a:t>
            </a:r>
            <a:r>
              <a:rPr lang="ru-RU" dirty="0" smtClean="0"/>
              <a:t> изменений</a:t>
            </a:r>
            <a:endParaRPr lang="ru-RU" dirty="0"/>
          </a:p>
        </p:txBody>
      </p:sp>
      <p:pic>
        <p:nvPicPr>
          <p:cNvPr id="23" name="Изображение 25" descr="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58" y="1637857"/>
            <a:ext cx="418496" cy="418496"/>
          </a:xfrm>
          <a:prstGeom prst="rect">
            <a:avLst/>
          </a:prstGeom>
        </p:spPr>
      </p:pic>
      <p:pic>
        <p:nvPicPr>
          <p:cNvPr id="25" name="Изображение 25" descr="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58" y="2557255"/>
            <a:ext cx="418496" cy="418496"/>
          </a:xfrm>
          <a:prstGeom prst="rect">
            <a:avLst/>
          </a:prstGeom>
        </p:spPr>
      </p:pic>
      <p:pic>
        <p:nvPicPr>
          <p:cNvPr id="31" name="Изображение 25" descr="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58" y="3565395"/>
            <a:ext cx="418496" cy="418496"/>
          </a:xfrm>
          <a:prstGeom prst="rect">
            <a:avLst/>
          </a:prstGeom>
        </p:spPr>
      </p:pic>
      <p:pic>
        <p:nvPicPr>
          <p:cNvPr id="32" name="Изображение 25" descr="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58" y="4443079"/>
            <a:ext cx="418496" cy="418496"/>
          </a:xfrm>
          <a:prstGeom prst="rect">
            <a:avLst/>
          </a:prstGeom>
        </p:spPr>
      </p:pic>
      <p:pic>
        <p:nvPicPr>
          <p:cNvPr id="33" name="Изображение 25" descr="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283" y="5365645"/>
            <a:ext cx="418496" cy="418496"/>
          </a:xfrm>
          <a:prstGeom prst="rect">
            <a:avLst/>
          </a:prstGeom>
        </p:spPr>
      </p:pic>
    </p:spTree>
    <p:extLst>
      <p:ext uri="{BB962C8B-B14F-4D97-AF65-F5344CB8AC3E}">
        <p14:creationId xmlns:p14="http://schemas.microsoft.com/office/powerpoint/2010/main" val="382445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xEl>
                                              <p:pRg st="0" end="0"/>
                                            </p:txEl>
                                          </p:spTgt>
                                        </p:tgtEl>
                                        <p:attrNameLst>
                                          <p:attrName>style.visibility</p:attrName>
                                        </p:attrNameLst>
                                      </p:cBhvr>
                                      <p:to>
                                        <p:strVal val="visible"/>
                                      </p:to>
                                    </p:set>
                                    <p:animEffect transition="in" filter="fade">
                                      <p:cBhvr>
                                        <p:cTn id="13" dur="500"/>
                                        <p:tgtEl>
                                          <p:spTgt spid="4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xEl>
                                              <p:pRg st="1" end="1"/>
                                            </p:txEl>
                                          </p:spTgt>
                                        </p:tgtEl>
                                        <p:attrNameLst>
                                          <p:attrName>style.visibility</p:attrName>
                                        </p:attrNameLst>
                                      </p:cBhvr>
                                      <p:to>
                                        <p:strVal val="visible"/>
                                      </p:to>
                                    </p:set>
                                    <p:animEffect transition="in" filter="fade">
                                      <p:cBhvr>
                                        <p:cTn id="16" dur="500"/>
                                        <p:tgtEl>
                                          <p:spTgt spid="4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xEl>
                                              <p:pRg st="0" end="0"/>
                                            </p:txEl>
                                          </p:spTgt>
                                        </p:tgtEl>
                                        <p:attrNameLst>
                                          <p:attrName>style.visibility</p:attrName>
                                        </p:attrNameLst>
                                      </p:cBhvr>
                                      <p:to>
                                        <p:strVal val="visible"/>
                                      </p:to>
                                    </p:set>
                                    <p:animEffect transition="in" filter="fade">
                                      <p:cBhvr>
                                        <p:cTn id="38" dur="500"/>
                                        <p:tgtEl>
                                          <p:spTgt spid="36">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xEl>
                                              <p:pRg st="1" end="1"/>
                                            </p:txEl>
                                          </p:spTgt>
                                        </p:tgtEl>
                                        <p:attrNameLst>
                                          <p:attrName>style.visibility</p:attrName>
                                        </p:attrNameLst>
                                      </p:cBhvr>
                                      <p:to>
                                        <p:strVal val="visible"/>
                                      </p:to>
                                    </p:set>
                                    <p:animEffect transition="in" filter="fade">
                                      <p:cBhvr>
                                        <p:cTn id="44" dur="500"/>
                                        <p:tgtEl>
                                          <p:spTgt spid="35">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500"/>
                                        <p:tgtEl>
                                          <p:spTgt spid="39">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xEl>
                                              <p:pRg st="0" end="0"/>
                                            </p:txEl>
                                          </p:spTgt>
                                        </p:tgtEl>
                                        <p:attrNameLst>
                                          <p:attrName>style.visibility</p:attrName>
                                        </p:attrNameLst>
                                      </p:cBhvr>
                                      <p:to>
                                        <p:strVal val="visible"/>
                                      </p:to>
                                    </p:set>
                                    <p:animEffect transition="in" filter="fade">
                                      <p:cBhvr>
                                        <p:cTn id="55" dur="500"/>
                                        <p:tgtEl>
                                          <p:spTgt spid="38">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500"/>
                                        <p:tgtEl>
                                          <p:spTgt spid="21">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9" grpId="0" build="p"/>
      <p:bldP spid="35" grpId="0" uiExpand="1" build="p"/>
      <p:bldP spid="36" grpId="0" build="p"/>
      <p:bldP spid="38" grpId="0" build="p"/>
      <p:bldP spid="39" grpId="0" build="p"/>
      <p:bldP spid="41" grpId="0" uiExpand="1" build="p"/>
      <p:bldP spid="42" grpId="0" build="p"/>
      <p:bldP spid="20" grpId="0" build="p"/>
      <p:bldP spid="2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7DCF1EA8-601E-944A-8771-CD18B83E524B}" type="slidenum">
              <a:rPr lang="ru-RU" smtClean="0"/>
              <a:pPr/>
              <a:t>18</a:t>
            </a:fld>
            <a:endParaRPr lang="ru-RU" dirty="0"/>
          </a:p>
        </p:txBody>
      </p:sp>
      <p:sp>
        <p:nvSpPr>
          <p:cNvPr id="15" name="Объект 14"/>
          <p:cNvSpPr>
            <a:spLocks noGrp="1"/>
          </p:cNvSpPr>
          <p:nvPr>
            <p:ph idx="28"/>
          </p:nvPr>
        </p:nvSpPr>
        <p:spPr/>
        <p:txBody>
          <a:bodyPr/>
          <a:lstStyle/>
          <a:p>
            <a:r>
              <a:rPr lang="ru-RU" dirty="0" smtClean="0"/>
              <a:t>Команда проекта</a:t>
            </a:r>
            <a:endParaRPr lang="ru-RU" dirty="0"/>
          </a:p>
        </p:txBody>
      </p:sp>
      <p:sp>
        <p:nvSpPr>
          <p:cNvPr id="22" name="Текст 21"/>
          <p:cNvSpPr>
            <a:spLocks noGrp="1"/>
          </p:cNvSpPr>
          <p:nvPr>
            <p:ph type="body" sz="quarter" idx="30"/>
          </p:nvPr>
        </p:nvSpPr>
        <p:spPr/>
        <p:txBody>
          <a:bodyPr/>
          <a:lstStyle/>
          <a:p>
            <a:endParaRPr lang="en-US"/>
          </a:p>
        </p:txBody>
      </p:sp>
      <p:pic>
        <p:nvPicPr>
          <p:cNvPr id="44" name="Picture 6"/>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bwMode="auto">
          <a:xfrm>
            <a:off x="231609" y="1333084"/>
            <a:ext cx="10152296" cy="5369009"/>
          </a:xfrm>
          <a:prstGeom prst="rect">
            <a:avLst/>
          </a:prstGeom>
          <a:noFill/>
          <a:extLst>
            <a:ext uri="{909E8E84-426E-40DD-AFC4-6F175D3DCCD1}">
              <a14:hiddenFill xmlns:a14="http://schemas.microsoft.com/office/drawing/2010/main">
                <a:solidFill>
                  <a:srgbClr val="FFFFFF"/>
                </a:solidFill>
              </a14:hiddenFill>
            </a:ext>
          </a:extLst>
        </p:spPr>
      </p:pic>
      <p:sp>
        <p:nvSpPr>
          <p:cNvPr id="45" name="Текст 13"/>
          <p:cNvSpPr>
            <a:spLocks noGrp="1"/>
          </p:cNvSpPr>
          <p:nvPr>
            <p:ph type="body" sz="half" idx="27"/>
          </p:nvPr>
        </p:nvSpPr>
        <p:spPr>
          <a:xfrm>
            <a:off x="4336179" y="3420300"/>
            <a:ext cx="2304320" cy="361125"/>
          </a:xfrm>
        </p:spPr>
        <p:txBody>
          <a:bodyPr>
            <a:normAutofit/>
          </a:bodyPr>
          <a:lstStyle/>
          <a:p>
            <a:pPr algn="ctr"/>
            <a:r>
              <a:rPr lang="en-US" sz="1200" cap="small" dirty="0" smtClean="0"/>
              <a:t>Product owner</a:t>
            </a:r>
            <a:endParaRPr lang="ru-RU" sz="1200" cap="small" dirty="0"/>
          </a:p>
        </p:txBody>
      </p:sp>
      <p:sp>
        <p:nvSpPr>
          <p:cNvPr id="46" name="Объект 15"/>
          <p:cNvSpPr>
            <a:spLocks noGrp="1"/>
          </p:cNvSpPr>
          <p:nvPr>
            <p:ph idx="29"/>
          </p:nvPr>
        </p:nvSpPr>
        <p:spPr>
          <a:xfrm>
            <a:off x="4192159" y="3060250"/>
            <a:ext cx="2520350" cy="298031"/>
          </a:xfrm>
        </p:spPr>
        <p:txBody>
          <a:bodyPr/>
          <a:lstStyle/>
          <a:p>
            <a:r>
              <a:rPr lang="ru-RU" dirty="0" smtClean="0"/>
              <a:t>Корсун Евгения</a:t>
            </a:r>
            <a:endParaRPr lang="ru-RU" dirty="0"/>
          </a:p>
        </p:txBody>
      </p:sp>
      <p:sp>
        <p:nvSpPr>
          <p:cNvPr id="47" name="Текст 13"/>
          <p:cNvSpPr txBox="1">
            <a:spLocks/>
          </p:cNvSpPr>
          <p:nvPr/>
        </p:nvSpPr>
        <p:spPr>
          <a:xfrm>
            <a:off x="7936679" y="2125195"/>
            <a:ext cx="1692235"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smtClean="0"/>
              <a:t>Эксперт</a:t>
            </a:r>
            <a:endParaRPr lang="ru-RU" sz="1200" cap="small" dirty="0"/>
          </a:p>
        </p:txBody>
      </p:sp>
      <p:sp>
        <p:nvSpPr>
          <p:cNvPr id="48" name="Объект 15"/>
          <p:cNvSpPr txBox="1">
            <a:spLocks/>
          </p:cNvSpPr>
          <p:nvPr/>
        </p:nvSpPr>
        <p:spPr>
          <a:xfrm>
            <a:off x="7395110" y="1800612"/>
            <a:ext cx="2341072"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Вощенкова Наталья</a:t>
            </a:r>
            <a:endParaRPr lang="ru-RU" dirty="0"/>
          </a:p>
        </p:txBody>
      </p:sp>
      <p:sp>
        <p:nvSpPr>
          <p:cNvPr id="49" name="Текст 13"/>
          <p:cNvSpPr txBox="1">
            <a:spLocks/>
          </p:cNvSpPr>
          <p:nvPr/>
        </p:nvSpPr>
        <p:spPr>
          <a:xfrm>
            <a:off x="1454943" y="2120567"/>
            <a:ext cx="1894230"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a:t>Эксперт</a:t>
            </a:r>
          </a:p>
        </p:txBody>
      </p:sp>
      <p:sp>
        <p:nvSpPr>
          <p:cNvPr id="50" name="Объект 15"/>
          <p:cNvSpPr txBox="1">
            <a:spLocks/>
          </p:cNvSpPr>
          <p:nvPr/>
        </p:nvSpPr>
        <p:spPr>
          <a:xfrm>
            <a:off x="881588" y="1827164"/>
            <a:ext cx="2542856"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dirty="0" smtClean="0"/>
              <a:t>Ходжаматова Ольга</a:t>
            </a:r>
            <a:endParaRPr lang="ru-RU" dirty="0"/>
          </a:p>
        </p:txBody>
      </p:sp>
      <p:sp>
        <p:nvSpPr>
          <p:cNvPr id="51" name="Текст 13"/>
          <p:cNvSpPr txBox="1">
            <a:spLocks/>
          </p:cNvSpPr>
          <p:nvPr/>
        </p:nvSpPr>
        <p:spPr>
          <a:xfrm>
            <a:off x="4768239" y="2053185"/>
            <a:ext cx="1800250"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en-US" sz="1200" cap="small" dirty="0" smtClean="0"/>
              <a:t>Scrum master</a:t>
            </a:r>
            <a:endParaRPr lang="ru-RU" sz="1200" cap="small" dirty="0"/>
          </a:p>
        </p:txBody>
      </p:sp>
      <p:sp>
        <p:nvSpPr>
          <p:cNvPr id="52" name="Объект 15"/>
          <p:cNvSpPr txBox="1">
            <a:spLocks/>
          </p:cNvSpPr>
          <p:nvPr/>
        </p:nvSpPr>
        <p:spPr>
          <a:xfrm>
            <a:off x="4222673" y="1740507"/>
            <a:ext cx="2057776"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Шульгат Дарья</a:t>
            </a:r>
            <a:endParaRPr lang="ru-RU" dirty="0"/>
          </a:p>
        </p:txBody>
      </p:sp>
      <p:sp>
        <p:nvSpPr>
          <p:cNvPr id="53" name="Текст 13"/>
          <p:cNvSpPr txBox="1">
            <a:spLocks/>
          </p:cNvSpPr>
          <p:nvPr/>
        </p:nvSpPr>
        <p:spPr>
          <a:xfrm>
            <a:off x="1382713" y="3565395"/>
            <a:ext cx="2304320"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smtClean="0"/>
              <a:t>Эксперт</a:t>
            </a:r>
            <a:endParaRPr lang="ru-RU" sz="1200" cap="small" dirty="0"/>
          </a:p>
        </p:txBody>
      </p:sp>
      <p:sp>
        <p:nvSpPr>
          <p:cNvPr id="54" name="Объект 15"/>
          <p:cNvSpPr txBox="1">
            <a:spLocks/>
          </p:cNvSpPr>
          <p:nvPr/>
        </p:nvSpPr>
        <p:spPr>
          <a:xfrm>
            <a:off x="519113" y="3122269"/>
            <a:ext cx="2520350"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Олефир Дмитрий</a:t>
            </a:r>
            <a:endParaRPr lang="ru-RU" dirty="0"/>
          </a:p>
        </p:txBody>
      </p:sp>
      <p:sp>
        <p:nvSpPr>
          <p:cNvPr id="55" name="Текст 13"/>
          <p:cNvSpPr txBox="1">
            <a:spLocks/>
          </p:cNvSpPr>
          <p:nvPr/>
        </p:nvSpPr>
        <p:spPr>
          <a:xfrm>
            <a:off x="7799237" y="3516771"/>
            <a:ext cx="2304320"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smtClean="0"/>
              <a:t>Аналитик</a:t>
            </a:r>
            <a:endParaRPr lang="ru-RU" sz="1200" cap="small" dirty="0"/>
          </a:p>
        </p:txBody>
      </p:sp>
      <p:sp>
        <p:nvSpPr>
          <p:cNvPr id="56" name="Объект 15"/>
          <p:cNvSpPr txBox="1">
            <a:spLocks/>
          </p:cNvSpPr>
          <p:nvPr/>
        </p:nvSpPr>
        <p:spPr>
          <a:xfrm>
            <a:off x="7000549" y="3205345"/>
            <a:ext cx="2520350"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Антонов Евгений</a:t>
            </a:r>
            <a:endParaRPr lang="ru-RU" dirty="0"/>
          </a:p>
        </p:txBody>
      </p:sp>
      <p:sp>
        <p:nvSpPr>
          <p:cNvPr id="57" name="Текст 13"/>
          <p:cNvSpPr txBox="1">
            <a:spLocks/>
          </p:cNvSpPr>
          <p:nvPr/>
        </p:nvSpPr>
        <p:spPr>
          <a:xfrm>
            <a:off x="3904276" y="5170954"/>
            <a:ext cx="2304006"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smtClean="0"/>
              <a:t>Разработка </a:t>
            </a:r>
            <a:r>
              <a:rPr lang="en-US" sz="1200" cap="small" dirty="0" smtClean="0"/>
              <a:t>BPMS / ESB</a:t>
            </a:r>
            <a:endParaRPr lang="ru-RU" sz="1200" cap="small" dirty="0"/>
          </a:p>
        </p:txBody>
      </p:sp>
      <p:sp>
        <p:nvSpPr>
          <p:cNvPr id="58" name="Объект 15"/>
          <p:cNvSpPr txBox="1">
            <a:spLocks/>
          </p:cNvSpPr>
          <p:nvPr/>
        </p:nvSpPr>
        <p:spPr>
          <a:xfrm>
            <a:off x="3327882" y="4918410"/>
            <a:ext cx="2520036"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Копейкин Максим</a:t>
            </a:r>
            <a:endParaRPr lang="ru-RU" dirty="0"/>
          </a:p>
        </p:txBody>
      </p:sp>
      <p:sp>
        <p:nvSpPr>
          <p:cNvPr id="59" name="Текст 13"/>
          <p:cNvSpPr txBox="1">
            <a:spLocks/>
          </p:cNvSpPr>
          <p:nvPr/>
        </p:nvSpPr>
        <p:spPr>
          <a:xfrm>
            <a:off x="4430713" y="5797705"/>
            <a:ext cx="1872260"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sz="1200" cap="small" dirty="0"/>
              <a:t>Разработка </a:t>
            </a:r>
            <a:r>
              <a:rPr lang="en-US" sz="1200" cap="small" dirty="0" smtClean="0"/>
              <a:t>ESB / BPMS</a:t>
            </a:r>
            <a:endParaRPr lang="ru-RU" sz="1200" cap="small" dirty="0"/>
          </a:p>
        </p:txBody>
      </p:sp>
      <p:sp>
        <p:nvSpPr>
          <p:cNvPr id="60" name="Объект 15"/>
          <p:cNvSpPr txBox="1">
            <a:spLocks/>
          </p:cNvSpPr>
          <p:nvPr/>
        </p:nvSpPr>
        <p:spPr>
          <a:xfrm>
            <a:off x="4480199" y="5499674"/>
            <a:ext cx="2112153"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Антонов Степан</a:t>
            </a:r>
            <a:endParaRPr lang="ru-RU" dirty="0"/>
          </a:p>
        </p:txBody>
      </p:sp>
      <p:sp>
        <p:nvSpPr>
          <p:cNvPr id="61" name="Текст 13"/>
          <p:cNvSpPr txBox="1">
            <a:spLocks/>
          </p:cNvSpPr>
          <p:nvPr/>
        </p:nvSpPr>
        <p:spPr>
          <a:xfrm>
            <a:off x="7072559" y="6085745"/>
            <a:ext cx="2998164" cy="361125"/>
          </a:xfrm>
          <a:prstGeom prst="rect">
            <a:avLst/>
          </a:prstGeom>
        </p:spPr>
        <p:txBody>
          <a:bodyPr vert="horz" lIns="104287" tIns="52144" rIns="104287" bIns="52144" rtlCol="0">
            <a:normAutofit/>
          </a:bodyPr>
          <a:lstStyle>
            <a:lvl1pPr marL="0" marR="0" indent="0" algn="l" defTabSz="521437" rtl="0" eaLnBrk="1" fontAlgn="auto" latinLnBrk="0" hangingPunct="1">
              <a:lnSpc>
                <a:spcPct val="100000"/>
              </a:lnSpc>
              <a:spcBef>
                <a:spcPct val="20000"/>
              </a:spcBef>
              <a:spcAft>
                <a:spcPts val="0"/>
              </a:spcAft>
              <a:buClrTx/>
              <a:buSzTx/>
              <a:buFont typeface="Arial"/>
              <a:buNone/>
              <a:tabLst/>
              <a:defRPr sz="1400" b="0" i="0" kern="1200">
                <a:solidFill>
                  <a:srgbClr val="7F7F7F"/>
                </a:solidFill>
                <a:latin typeface="Calibri Light"/>
                <a:ea typeface="+mn-ea"/>
                <a:cs typeface="Calibri Light"/>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sz="1200" cap="small" dirty="0" smtClean="0"/>
              <a:t>Разработка Процессинга (</a:t>
            </a:r>
            <a:r>
              <a:rPr lang="en-US" sz="1200" cap="small" dirty="0" err="1" smtClean="0"/>
              <a:t>OpenStudio.Middle</a:t>
            </a:r>
            <a:r>
              <a:rPr lang="en-US" sz="1200" cap="small" dirty="0" smtClean="0"/>
              <a:t>)</a:t>
            </a:r>
            <a:endParaRPr lang="ru-RU" sz="1200" cap="small" dirty="0"/>
          </a:p>
        </p:txBody>
      </p:sp>
      <p:sp>
        <p:nvSpPr>
          <p:cNvPr id="62" name="Объект 15"/>
          <p:cNvSpPr txBox="1">
            <a:spLocks/>
          </p:cNvSpPr>
          <p:nvPr/>
        </p:nvSpPr>
        <p:spPr>
          <a:xfrm>
            <a:off x="8223225" y="4563544"/>
            <a:ext cx="2161794"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dirty="0" smtClean="0"/>
              <a:t>Гагаркин Владимир</a:t>
            </a:r>
            <a:endParaRPr lang="ru-RU" dirty="0"/>
          </a:p>
        </p:txBody>
      </p:sp>
      <p:sp>
        <p:nvSpPr>
          <p:cNvPr id="63" name="Объект 15"/>
          <p:cNvSpPr txBox="1">
            <a:spLocks/>
          </p:cNvSpPr>
          <p:nvPr/>
        </p:nvSpPr>
        <p:spPr>
          <a:xfrm>
            <a:off x="6496479" y="4779574"/>
            <a:ext cx="2161794"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Негаш Адолин</a:t>
            </a:r>
            <a:endParaRPr lang="ru-RU" dirty="0"/>
          </a:p>
        </p:txBody>
      </p:sp>
      <p:sp>
        <p:nvSpPr>
          <p:cNvPr id="64" name="Объект 15"/>
          <p:cNvSpPr txBox="1">
            <a:spLocks/>
          </p:cNvSpPr>
          <p:nvPr/>
        </p:nvSpPr>
        <p:spPr>
          <a:xfrm>
            <a:off x="8440749" y="5015586"/>
            <a:ext cx="2161794"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dirty="0" smtClean="0"/>
              <a:t>Булыгин Роман</a:t>
            </a:r>
            <a:endParaRPr lang="ru-RU" dirty="0"/>
          </a:p>
        </p:txBody>
      </p:sp>
      <p:sp>
        <p:nvSpPr>
          <p:cNvPr id="65" name="Объект 15"/>
          <p:cNvSpPr txBox="1">
            <a:spLocks/>
          </p:cNvSpPr>
          <p:nvPr/>
        </p:nvSpPr>
        <p:spPr>
          <a:xfrm>
            <a:off x="7144569" y="5355654"/>
            <a:ext cx="2161794"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dirty="0" smtClean="0"/>
              <a:t>Трепалин Дмитрий</a:t>
            </a:r>
            <a:endParaRPr lang="ru-RU" dirty="0"/>
          </a:p>
        </p:txBody>
      </p:sp>
      <p:sp>
        <p:nvSpPr>
          <p:cNvPr id="66" name="Объект 15"/>
          <p:cNvSpPr txBox="1">
            <a:spLocks/>
          </p:cNvSpPr>
          <p:nvPr/>
        </p:nvSpPr>
        <p:spPr>
          <a:xfrm>
            <a:off x="8295235" y="5695800"/>
            <a:ext cx="2161794"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ru-RU" dirty="0" smtClean="0"/>
              <a:t>Азарова Ирина</a:t>
            </a:r>
            <a:endParaRPr lang="ru-RU" dirty="0"/>
          </a:p>
        </p:txBody>
      </p:sp>
      <p:sp>
        <p:nvSpPr>
          <p:cNvPr id="67" name="Объект 15"/>
          <p:cNvSpPr txBox="1">
            <a:spLocks/>
          </p:cNvSpPr>
          <p:nvPr/>
        </p:nvSpPr>
        <p:spPr>
          <a:xfrm>
            <a:off x="807532" y="4868205"/>
            <a:ext cx="2520350" cy="298031"/>
          </a:xfrm>
          <a:prstGeom prst="rect">
            <a:avLst/>
          </a:prstGeom>
        </p:spPr>
        <p:txBody>
          <a:bodyPr vert="horz" lIns="104287" tIns="52144" rIns="104287" bIns="52144" rtlCol="0" anchor="t">
            <a:noAutofit/>
          </a:bodyPr>
          <a:lstStyle>
            <a:lvl1pPr marL="0" marR="0" indent="0" algn="l" defTabSz="521437" rtl="0" eaLnBrk="1" fontAlgn="auto" latinLnBrk="0" hangingPunct="1">
              <a:lnSpc>
                <a:spcPct val="100000"/>
              </a:lnSpc>
              <a:spcBef>
                <a:spcPct val="20000"/>
              </a:spcBef>
              <a:spcAft>
                <a:spcPts val="0"/>
              </a:spcAft>
              <a:buClrTx/>
              <a:buSzTx/>
              <a:buFontTx/>
              <a:buNone/>
              <a:tabLst/>
              <a:defRPr sz="1600" kern="1200" baseline="0">
                <a:solidFill>
                  <a:srgbClr val="00BAE3"/>
                </a:solidFill>
                <a:latin typeface="+mj-lt"/>
                <a:ea typeface="+mn-ea"/>
                <a:cs typeface="Arial"/>
              </a:defRPr>
            </a:lvl1pPr>
            <a:lvl2pPr marL="847334" indent="-325898" algn="l" defTabSz="521437" rtl="0" eaLnBrk="1" latinLnBrk="0" hangingPunct="1">
              <a:spcBef>
                <a:spcPct val="20000"/>
              </a:spcBef>
              <a:buFont typeface="Arial"/>
              <a:buChar char="–"/>
              <a:defRPr sz="3200" kern="1200">
                <a:solidFill>
                  <a:schemeClr val="tx1"/>
                </a:solidFill>
                <a:latin typeface="Arial"/>
                <a:ea typeface="+mn-ea"/>
                <a:cs typeface="Arial"/>
              </a:defRPr>
            </a:lvl2pPr>
            <a:lvl3pPr marL="1303592" indent="-260718" algn="l" defTabSz="521437" rtl="0" eaLnBrk="1" latinLnBrk="0" hangingPunct="1">
              <a:spcBef>
                <a:spcPct val="20000"/>
              </a:spcBef>
              <a:buFont typeface="Arial"/>
              <a:buChar char="•"/>
              <a:defRPr sz="2700" kern="1200">
                <a:solidFill>
                  <a:schemeClr val="tx1"/>
                </a:solidFill>
                <a:latin typeface="Arial"/>
                <a:ea typeface="+mn-ea"/>
                <a:cs typeface="Arial"/>
              </a:defRPr>
            </a:lvl3pPr>
            <a:lvl4pPr marL="1825028" indent="-260718" algn="l" defTabSz="521437" rtl="0" eaLnBrk="1" latinLnBrk="0" hangingPunct="1">
              <a:spcBef>
                <a:spcPct val="20000"/>
              </a:spcBef>
              <a:buFont typeface="Arial"/>
              <a:buChar char="–"/>
              <a:defRPr sz="2300" kern="1200">
                <a:solidFill>
                  <a:schemeClr val="tx1"/>
                </a:solidFill>
                <a:latin typeface="Arial"/>
                <a:ea typeface="+mn-ea"/>
                <a:cs typeface="Arial"/>
              </a:defRPr>
            </a:lvl4pPr>
            <a:lvl5pPr marL="2346465" indent="-260718" algn="l" defTabSz="521437" rtl="0" eaLnBrk="1" latinLnBrk="0" hangingPunct="1">
              <a:spcBef>
                <a:spcPct val="20000"/>
              </a:spcBef>
              <a:buFont typeface="Arial"/>
              <a:buChar char="»"/>
              <a:defRPr sz="2300" kern="1200">
                <a:solidFill>
                  <a:schemeClr val="tx1"/>
                </a:solidFill>
                <a:latin typeface="Arial"/>
                <a:ea typeface="+mn-ea"/>
                <a:cs typeface="Arial"/>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algn="ctr"/>
            <a:r>
              <a:rPr lang="ru-RU" dirty="0" smtClean="0"/>
              <a:t>Вакантные места в команде </a:t>
            </a:r>
            <a:r>
              <a:rPr lang="ru-RU" dirty="0" smtClean="0">
                <a:sym typeface="Wingdings" pitchFamily="2" charset="2"/>
              </a:rPr>
              <a:t></a:t>
            </a:r>
            <a:endParaRPr lang="ru-RU" dirty="0"/>
          </a:p>
        </p:txBody>
      </p:sp>
    </p:spTree>
    <p:extLst>
      <p:ext uri="{BB962C8B-B14F-4D97-AF65-F5344CB8AC3E}">
        <p14:creationId xmlns:p14="http://schemas.microsoft.com/office/powerpoint/2010/main" val="4134848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Рисунок 38"/>
          <p:cNvPicPr>
            <a:picLocks noGrp="1" noChangeAspect="1"/>
          </p:cNvPicPr>
          <p:nvPr>
            <p:ph type="pic" idx="15"/>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55" r="55"/>
          <a:stretch>
            <a:fillRect/>
          </a:stretch>
        </p:blipFill>
        <p:spPr>
          <a:xfrm>
            <a:off x="519113" y="1908540"/>
            <a:ext cx="1439862" cy="720725"/>
          </a:xfrm>
          <a:effectLst>
            <a:softEdge rad="31750"/>
          </a:effectLst>
        </p:spPr>
      </p:pic>
      <p:sp>
        <p:nvSpPr>
          <p:cNvPr id="14" name="Текст 13"/>
          <p:cNvSpPr>
            <a:spLocks noGrp="1"/>
          </p:cNvSpPr>
          <p:nvPr>
            <p:ph type="body" sz="half" idx="27"/>
          </p:nvPr>
        </p:nvSpPr>
        <p:spPr>
          <a:xfrm>
            <a:off x="2369403" y="2267802"/>
            <a:ext cx="7655566" cy="361125"/>
          </a:xfrm>
        </p:spPr>
        <p:txBody>
          <a:bodyPr>
            <a:normAutofit/>
          </a:bodyPr>
          <a:lstStyle/>
          <a:p>
            <a:r>
              <a:rPr lang="ru-RU" sz="1200" dirty="0" smtClean="0"/>
              <a:t>Физическая и функциональная схемы. Преимущества архитектуры с </a:t>
            </a:r>
            <a:r>
              <a:rPr lang="en-US" sz="1200" dirty="0" smtClean="0"/>
              <a:t>ESB</a:t>
            </a:r>
            <a:r>
              <a:rPr lang="ru-RU" sz="1200" dirty="0" smtClean="0"/>
              <a:t>.</a:t>
            </a:r>
            <a:endParaRPr lang="ru-RU" sz="1200" dirty="0"/>
          </a:p>
        </p:txBody>
      </p:sp>
      <p:sp>
        <p:nvSpPr>
          <p:cNvPr id="5" name="Номер слайда 4"/>
          <p:cNvSpPr>
            <a:spLocks noGrp="1"/>
          </p:cNvSpPr>
          <p:nvPr>
            <p:ph type="sldNum" sz="quarter" idx="12"/>
          </p:nvPr>
        </p:nvSpPr>
        <p:spPr/>
        <p:txBody>
          <a:bodyPr/>
          <a:lstStyle/>
          <a:p>
            <a:fld id="{7DCF1EA8-601E-944A-8771-CD18B83E524B}" type="slidenum">
              <a:rPr lang="ru-RU" smtClean="0"/>
              <a:pPr/>
              <a:t>2</a:t>
            </a:fld>
            <a:endParaRPr lang="ru-RU" dirty="0"/>
          </a:p>
        </p:txBody>
      </p:sp>
      <p:sp>
        <p:nvSpPr>
          <p:cNvPr id="15" name="Объект 14"/>
          <p:cNvSpPr>
            <a:spLocks noGrp="1"/>
          </p:cNvSpPr>
          <p:nvPr>
            <p:ph idx="28"/>
          </p:nvPr>
        </p:nvSpPr>
        <p:spPr/>
        <p:txBody>
          <a:bodyPr/>
          <a:lstStyle/>
          <a:p>
            <a:r>
              <a:rPr lang="ru-RU" dirty="0" smtClean="0"/>
              <a:t>План презентации</a:t>
            </a:r>
            <a:endParaRPr lang="ru-RU" dirty="0"/>
          </a:p>
        </p:txBody>
      </p:sp>
      <p:sp>
        <p:nvSpPr>
          <p:cNvPr id="16" name="Объект 15"/>
          <p:cNvSpPr>
            <a:spLocks noGrp="1"/>
          </p:cNvSpPr>
          <p:nvPr>
            <p:ph idx="29"/>
          </p:nvPr>
        </p:nvSpPr>
        <p:spPr>
          <a:xfrm>
            <a:off x="2153373" y="1908827"/>
            <a:ext cx="7655566" cy="298031"/>
          </a:xfrm>
        </p:spPr>
        <p:txBody>
          <a:bodyPr/>
          <a:lstStyle/>
          <a:p>
            <a:r>
              <a:rPr lang="ru-RU" dirty="0" smtClean="0"/>
              <a:t>Целевая архитектура</a:t>
            </a:r>
            <a:endParaRPr lang="ru-RU" dirty="0"/>
          </a:p>
        </p:txBody>
      </p:sp>
      <p:sp>
        <p:nvSpPr>
          <p:cNvPr id="17" name="Текст 16"/>
          <p:cNvSpPr>
            <a:spLocks noGrp="1"/>
          </p:cNvSpPr>
          <p:nvPr>
            <p:ph type="body" sz="quarter" idx="30"/>
          </p:nvPr>
        </p:nvSpPr>
        <p:spPr/>
        <p:txBody>
          <a:bodyPr/>
          <a:lstStyle/>
          <a:p>
            <a:r>
              <a:rPr lang="ru-RU" dirty="0" smtClean="0"/>
              <a:t>О чем расскажем и что покажем…</a:t>
            </a:r>
            <a:endParaRPr lang="ru-RU" dirty="0"/>
          </a:p>
        </p:txBody>
      </p:sp>
      <p:pic>
        <p:nvPicPr>
          <p:cNvPr id="40" name="Рисунок 39"/>
          <p:cNvPicPr>
            <a:picLocks noGrp="1" noChangeAspect="1"/>
          </p:cNvPicPr>
          <p:nvPr>
            <p:ph type="pic" idx="15"/>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l="55" r="55"/>
          <a:stretch>
            <a:fillRect/>
          </a:stretch>
        </p:blipFill>
        <p:spPr>
          <a:xfrm>
            <a:off x="519113" y="2845295"/>
            <a:ext cx="1439862" cy="720725"/>
          </a:xfrm>
        </p:spPr>
      </p:pic>
      <p:sp>
        <p:nvSpPr>
          <p:cNvPr id="25" name="Текст 13"/>
          <p:cNvSpPr>
            <a:spLocks noGrp="1"/>
          </p:cNvSpPr>
          <p:nvPr>
            <p:ph type="body" sz="half" idx="27"/>
          </p:nvPr>
        </p:nvSpPr>
        <p:spPr>
          <a:xfrm>
            <a:off x="2369403" y="3204505"/>
            <a:ext cx="7655566" cy="361125"/>
          </a:xfrm>
        </p:spPr>
        <p:txBody>
          <a:bodyPr>
            <a:normAutofit/>
          </a:bodyPr>
          <a:lstStyle/>
          <a:p>
            <a:r>
              <a:rPr lang="ru-RU" sz="1200" dirty="0" smtClean="0"/>
              <a:t>Дорожная карта работ, контрольных точек. Демонстрация зависимостей.</a:t>
            </a:r>
            <a:endParaRPr lang="ru-RU" sz="1200" dirty="0"/>
          </a:p>
        </p:txBody>
      </p:sp>
      <p:sp>
        <p:nvSpPr>
          <p:cNvPr id="26" name="Объект 15"/>
          <p:cNvSpPr>
            <a:spLocks noGrp="1"/>
          </p:cNvSpPr>
          <p:nvPr>
            <p:ph idx="29"/>
          </p:nvPr>
        </p:nvSpPr>
        <p:spPr>
          <a:xfrm>
            <a:off x="2153373" y="2845530"/>
            <a:ext cx="7655566" cy="298031"/>
          </a:xfrm>
        </p:spPr>
        <p:txBody>
          <a:bodyPr/>
          <a:lstStyle/>
          <a:p>
            <a:r>
              <a:rPr lang="ru-RU" dirty="0" smtClean="0"/>
              <a:t>Маршрут ее достижения</a:t>
            </a:r>
            <a:endParaRPr lang="ru-RU" dirty="0"/>
          </a:p>
        </p:txBody>
      </p:sp>
      <p:pic>
        <p:nvPicPr>
          <p:cNvPr id="41" name="Рисунок 40"/>
          <p:cNvPicPr>
            <a:picLocks noGrp="1" noChangeAspect="1"/>
          </p:cNvPicPr>
          <p:nvPr>
            <p:ph type="pic" idx="15"/>
          </p:nvPr>
        </p:nvPicPr>
        <p:blipFill>
          <a:blip r:embed="rId6">
            <a:extLst>
              <a:ext uri="{BEBA8EAE-BF5A-486C-A8C5-ECC9F3942E4B}">
                <a14:imgProps xmlns:a14="http://schemas.microsoft.com/office/drawing/2010/main">
                  <a14:imgLayer r:embed="rId7">
                    <a14:imgEffect>
                      <a14:artisticMarker/>
                    </a14:imgEffect>
                  </a14:imgLayer>
                </a14:imgProps>
              </a:ext>
              <a:ext uri="{28A0092B-C50C-407E-A947-70E740481C1C}">
                <a14:useLocalDpi xmlns:a14="http://schemas.microsoft.com/office/drawing/2010/main" val="0"/>
              </a:ext>
            </a:extLst>
          </a:blip>
          <a:stretch>
            <a:fillRect/>
          </a:stretch>
        </p:blipFill>
        <p:spPr>
          <a:xfrm>
            <a:off x="519907" y="3854138"/>
            <a:ext cx="1438274" cy="719137"/>
          </a:xfrm>
        </p:spPr>
      </p:pic>
      <p:sp>
        <p:nvSpPr>
          <p:cNvPr id="31" name="Текст 13"/>
          <p:cNvSpPr>
            <a:spLocks noGrp="1"/>
          </p:cNvSpPr>
          <p:nvPr>
            <p:ph type="body" sz="half" idx="27"/>
          </p:nvPr>
        </p:nvSpPr>
        <p:spPr>
          <a:xfrm>
            <a:off x="2369403" y="4212410"/>
            <a:ext cx="7655566" cy="361125"/>
          </a:xfrm>
        </p:spPr>
        <p:txBody>
          <a:bodyPr>
            <a:normAutofit/>
          </a:bodyPr>
          <a:lstStyle/>
          <a:p>
            <a:r>
              <a:rPr lang="ru-RU" sz="1200" dirty="0" smtClean="0"/>
              <a:t>Демонстрация на схемах процесса оформления нового клиента</a:t>
            </a:r>
            <a:endParaRPr lang="ru-RU" sz="1200" dirty="0"/>
          </a:p>
        </p:txBody>
      </p:sp>
      <p:sp>
        <p:nvSpPr>
          <p:cNvPr id="32" name="Объект 15"/>
          <p:cNvSpPr>
            <a:spLocks noGrp="1"/>
          </p:cNvSpPr>
          <p:nvPr>
            <p:ph idx="29"/>
          </p:nvPr>
        </p:nvSpPr>
        <p:spPr>
          <a:xfrm>
            <a:off x="2153373" y="3853435"/>
            <a:ext cx="7655566" cy="298031"/>
          </a:xfrm>
        </p:spPr>
        <p:txBody>
          <a:bodyPr/>
          <a:lstStyle/>
          <a:p>
            <a:r>
              <a:rPr lang="ru-RU" dirty="0" smtClean="0"/>
              <a:t>Процесс оформления нового клиента</a:t>
            </a:r>
            <a:endParaRPr lang="ru-RU" dirty="0"/>
          </a:p>
        </p:txBody>
      </p:sp>
      <p:pic>
        <p:nvPicPr>
          <p:cNvPr id="42" name="Рисунок 41"/>
          <p:cNvPicPr>
            <a:picLocks noGrp="1" noChangeAspect="1"/>
          </p:cNvPicPr>
          <p:nvPr>
            <p:ph type="pic" idx="15"/>
          </p:nvPr>
        </p:nvPicPr>
        <p:blipFill>
          <a:blip r:embed="rId8">
            <a:extLst>
              <a:ext uri="{BEBA8EAE-BF5A-486C-A8C5-ECC9F3942E4B}">
                <a14:imgProps xmlns:a14="http://schemas.microsoft.com/office/drawing/2010/main">
                  <a14:imgLayer r:embed="rId9">
                    <a14:imgEffect>
                      <a14:artisticMarker/>
                    </a14:imgEffect>
                  </a14:imgLayer>
                </a14:imgProps>
              </a:ext>
              <a:ext uri="{28A0092B-C50C-407E-A947-70E740481C1C}">
                <a14:useLocalDpi xmlns:a14="http://schemas.microsoft.com/office/drawing/2010/main" val="0"/>
              </a:ext>
            </a:extLst>
          </a:blip>
          <a:srcRect t="55" b="55"/>
          <a:stretch>
            <a:fillRect/>
          </a:stretch>
        </p:blipFill>
        <p:spPr>
          <a:xfrm>
            <a:off x="531813" y="4789748"/>
            <a:ext cx="1439862" cy="719137"/>
          </a:xfrm>
          <a:effectLst>
            <a:softEdge rad="31750"/>
          </a:effectLst>
        </p:spPr>
      </p:pic>
      <p:sp>
        <p:nvSpPr>
          <p:cNvPr id="34" name="Текст 13"/>
          <p:cNvSpPr>
            <a:spLocks noGrp="1"/>
          </p:cNvSpPr>
          <p:nvPr>
            <p:ph type="body" sz="half" idx="27"/>
          </p:nvPr>
        </p:nvSpPr>
        <p:spPr>
          <a:xfrm>
            <a:off x="2381307" y="5148540"/>
            <a:ext cx="7655566" cy="361125"/>
          </a:xfrm>
        </p:spPr>
        <p:txBody>
          <a:bodyPr>
            <a:normAutofit/>
          </a:bodyPr>
          <a:lstStyle/>
          <a:p>
            <a:r>
              <a:rPr lang="ru-RU" sz="1200" dirty="0" smtClean="0"/>
              <a:t>Заведение заявки в </a:t>
            </a:r>
            <a:r>
              <a:rPr lang="en-US" sz="1200" dirty="0" smtClean="0"/>
              <a:t>CRM. </a:t>
            </a:r>
            <a:r>
              <a:rPr lang="ru-RU" sz="1200" dirty="0" smtClean="0"/>
              <a:t>Смотрим как работает шина, что делает </a:t>
            </a:r>
            <a:r>
              <a:rPr lang="en-US" sz="1200" dirty="0" smtClean="0"/>
              <a:t>BPMS</a:t>
            </a:r>
            <a:r>
              <a:rPr lang="ru-RU" sz="1200" dirty="0" smtClean="0"/>
              <a:t>, акцепт заявки в Процессинге</a:t>
            </a:r>
            <a:endParaRPr lang="ru-RU" sz="1200" dirty="0"/>
          </a:p>
        </p:txBody>
      </p:sp>
      <p:sp>
        <p:nvSpPr>
          <p:cNvPr id="35" name="Объект 15"/>
          <p:cNvSpPr>
            <a:spLocks noGrp="1"/>
          </p:cNvSpPr>
          <p:nvPr>
            <p:ph idx="29"/>
          </p:nvPr>
        </p:nvSpPr>
        <p:spPr>
          <a:xfrm>
            <a:off x="2165277" y="4789565"/>
            <a:ext cx="7655566" cy="298031"/>
          </a:xfrm>
        </p:spPr>
        <p:txBody>
          <a:bodyPr/>
          <a:lstStyle/>
          <a:p>
            <a:r>
              <a:rPr lang="ru-RU" dirty="0" smtClean="0"/>
              <a:t>Демонстрация оформления нового клиента</a:t>
            </a:r>
            <a:endParaRPr lang="ru-RU" dirty="0"/>
          </a:p>
        </p:txBody>
      </p:sp>
      <p:pic>
        <p:nvPicPr>
          <p:cNvPr id="43" name="Рисунок 42"/>
          <p:cNvPicPr>
            <a:picLocks noGrp="1" noChangeAspect="1"/>
          </p:cNvPicPr>
          <p:nvPr>
            <p:ph type="pic" idx="15"/>
          </p:nvPr>
        </p:nvPicPr>
        <p:blipFill>
          <a:blip r:embed="rId10">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rcRect l="1254" r="1254"/>
          <a:stretch>
            <a:fillRect/>
          </a:stretch>
        </p:blipFill>
        <p:spPr>
          <a:xfrm>
            <a:off x="519113" y="5725070"/>
            <a:ext cx="1439862" cy="720725"/>
          </a:xfrm>
        </p:spPr>
      </p:pic>
      <p:sp>
        <p:nvSpPr>
          <p:cNvPr id="37" name="Текст 13"/>
          <p:cNvSpPr>
            <a:spLocks noGrp="1"/>
          </p:cNvSpPr>
          <p:nvPr>
            <p:ph type="body" sz="half" idx="27"/>
          </p:nvPr>
        </p:nvSpPr>
        <p:spPr>
          <a:xfrm>
            <a:off x="2369403" y="6084382"/>
            <a:ext cx="7655566" cy="361125"/>
          </a:xfrm>
        </p:spPr>
        <p:txBody>
          <a:bodyPr>
            <a:normAutofit/>
          </a:bodyPr>
          <a:lstStyle/>
          <a:p>
            <a:r>
              <a:rPr lang="ru-RU" sz="1200" dirty="0" smtClean="0"/>
              <a:t>Немного о том, что же там внутри </a:t>
            </a:r>
            <a:r>
              <a:rPr lang="en-US" sz="1200" dirty="0" smtClean="0"/>
              <a:t>BPMS</a:t>
            </a:r>
            <a:r>
              <a:rPr lang="ru-RU" sz="1200" dirty="0" smtClean="0"/>
              <a:t>, </a:t>
            </a:r>
            <a:r>
              <a:rPr lang="en-US" sz="1200" dirty="0" smtClean="0"/>
              <a:t>ESB</a:t>
            </a:r>
            <a:r>
              <a:rPr lang="ru-RU" sz="1200" dirty="0" smtClean="0"/>
              <a:t> и Процессинга…</a:t>
            </a:r>
            <a:endParaRPr lang="ru-RU" sz="1200" dirty="0"/>
          </a:p>
        </p:txBody>
      </p:sp>
      <p:sp>
        <p:nvSpPr>
          <p:cNvPr id="38" name="Объект 15"/>
          <p:cNvSpPr>
            <a:spLocks noGrp="1"/>
          </p:cNvSpPr>
          <p:nvPr>
            <p:ph idx="29"/>
          </p:nvPr>
        </p:nvSpPr>
        <p:spPr>
          <a:xfrm>
            <a:off x="2153373" y="5725407"/>
            <a:ext cx="7655566" cy="298031"/>
          </a:xfrm>
        </p:spPr>
        <p:txBody>
          <a:bodyPr/>
          <a:lstStyle/>
          <a:p>
            <a:r>
              <a:rPr lang="ru-RU" dirty="0" smtClean="0"/>
              <a:t>Под капотом</a:t>
            </a:r>
            <a:endParaRPr lang="ru-RU" dirty="0"/>
          </a:p>
        </p:txBody>
      </p:sp>
    </p:spTree>
    <p:extLst>
      <p:ext uri="{BB962C8B-B14F-4D97-AF65-F5344CB8AC3E}">
        <p14:creationId xmlns:p14="http://schemas.microsoft.com/office/powerpoint/2010/main" val="14789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Effect transition="in" filter="fade">
                                      <p:cBhvr>
                                        <p:cTn id="21" dur="500"/>
                                        <p:tgtEl>
                                          <p:spTgt spid="26">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fade">
                                      <p:cBhvr>
                                        <p:cTn id="24" dur="500"/>
                                        <p:tgtEl>
                                          <p:spTgt spid="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animEffect transition="in" filter="fade">
                                      <p:cBhvr>
                                        <p:cTn id="29" dur="500"/>
                                        <p:tgtEl>
                                          <p:spTgt spid="32">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fade">
                                      <p:cBhvr>
                                        <p:cTn id="35" dur="500"/>
                                        <p:tgtEl>
                                          <p:spTgt spid="3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fade">
                                      <p:cBhvr>
                                        <p:cTn id="40" dur="500"/>
                                        <p:tgtEl>
                                          <p:spTgt spid="35">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xEl>
                                              <p:pRg st="0" end="0"/>
                                            </p:txEl>
                                          </p:spTgt>
                                        </p:tgtEl>
                                        <p:attrNameLst>
                                          <p:attrName>style.visibility</p:attrName>
                                        </p:attrNameLst>
                                      </p:cBhvr>
                                      <p:to>
                                        <p:strVal val="visible"/>
                                      </p:to>
                                    </p:set>
                                    <p:animEffect transition="in" filter="fade">
                                      <p:cBhvr>
                                        <p:cTn id="46" dur="500"/>
                                        <p:tgtEl>
                                          <p:spTgt spid="34">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8">
                                            <p:txEl>
                                              <p:pRg st="0" end="0"/>
                                            </p:txEl>
                                          </p:spTgt>
                                        </p:tgtEl>
                                        <p:attrNameLst>
                                          <p:attrName>style.visibility</p:attrName>
                                        </p:attrNameLst>
                                      </p:cBhvr>
                                      <p:to>
                                        <p:strVal val="visible"/>
                                      </p:to>
                                    </p:set>
                                    <p:animEffect transition="in" filter="fade">
                                      <p:cBhvr>
                                        <p:cTn id="51" dur="500"/>
                                        <p:tgtEl>
                                          <p:spTgt spid="38">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xEl>
                                              <p:pRg st="0" end="0"/>
                                            </p:txEl>
                                          </p:spTgt>
                                        </p:tgtEl>
                                        <p:attrNameLst>
                                          <p:attrName>style.visibility</p:attrName>
                                        </p:attrNameLst>
                                      </p:cBhvr>
                                      <p:to>
                                        <p:strVal val="visible"/>
                                      </p:to>
                                    </p:set>
                                    <p:animEffect transition="in" filter="fade">
                                      <p:cBhvr>
                                        <p:cTn id="54" dur="500"/>
                                        <p:tgtEl>
                                          <p:spTgt spid="3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build="p"/>
      <p:bldP spid="25" grpId="0" build="p"/>
      <p:bldP spid="26" grpId="0" build="p"/>
      <p:bldP spid="31" grpId="0" build="p"/>
      <p:bldP spid="32" grpId="0" build="p"/>
      <p:bldP spid="34" grpId="0" build="p"/>
      <p:bldP spid="35" grpId="0" build="p"/>
      <p:bldP spid="37" grpId="0" build="p"/>
      <p:bldP spid="3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889" y="1487077"/>
            <a:ext cx="9993120" cy="553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Объект 8"/>
          <p:cNvSpPr>
            <a:spLocks noGrp="1"/>
          </p:cNvSpPr>
          <p:nvPr>
            <p:ph idx="28"/>
          </p:nvPr>
        </p:nvSpPr>
        <p:spPr/>
        <p:txBody>
          <a:bodyPr/>
          <a:lstStyle/>
          <a:p>
            <a:r>
              <a:rPr lang="ru-RU" dirty="0" smtClean="0"/>
              <a:t>Целевая архитектура</a:t>
            </a:r>
            <a:endParaRPr lang="ru-RU" dirty="0"/>
          </a:p>
        </p:txBody>
      </p:sp>
      <p:sp>
        <p:nvSpPr>
          <p:cNvPr id="10" name="Текст 9"/>
          <p:cNvSpPr>
            <a:spLocks noGrp="1"/>
          </p:cNvSpPr>
          <p:nvPr>
            <p:ph type="body" sz="quarter" idx="30"/>
          </p:nvPr>
        </p:nvSpPr>
        <p:spPr/>
        <p:txBody>
          <a:bodyPr/>
          <a:lstStyle/>
          <a:p>
            <a:r>
              <a:rPr lang="ru-RU" dirty="0" smtClean="0"/>
              <a:t>Физическая модель</a:t>
            </a:r>
            <a:endParaRPr lang="ru-RU" dirty="0"/>
          </a:p>
        </p:txBody>
      </p:sp>
      <p:sp>
        <p:nvSpPr>
          <p:cNvPr id="5" name="Номер слайда 4"/>
          <p:cNvSpPr>
            <a:spLocks noGrp="1"/>
          </p:cNvSpPr>
          <p:nvPr>
            <p:ph type="sldNum" sz="quarter" idx="12"/>
          </p:nvPr>
        </p:nvSpPr>
        <p:spPr/>
        <p:txBody>
          <a:bodyPr/>
          <a:lstStyle/>
          <a:p>
            <a:fld id="{7DCF1EA8-601E-944A-8771-CD18B83E524B}" type="slidenum">
              <a:rPr lang="ru-RU" smtClean="0"/>
              <a:pPr/>
              <a:t>3</a:t>
            </a:fld>
            <a:endParaRPr lang="ru-RU" dirty="0"/>
          </a:p>
        </p:txBody>
      </p:sp>
      <p:pic>
        <p:nvPicPr>
          <p:cNvPr id="13" name="Изображение 43" descr="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4958" y="183421"/>
            <a:ext cx="418496" cy="418496"/>
          </a:xfrm>
          <a:prstGeom prst="rect">
            <a:avLst/>
          </a:prstGeom>
        </p:spPr>
      </p:pic>
    </p:spTree>
    <p:extLst>
      <p:ext uri="{BB962C8B-B14F-4D97-AF65-F5344CB8AC3E}">
        <p14:creationId xmlns:p14="http://schemas.microsoft.com/office/powerpoint/2010/main" val="336817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Объект 16"/>
          <p:cNvSpPr>
            <a:spLocks noGrp="1"/>
          </p:cNvSpPr>
          <p:nvPr>
            <p:ph idx="16"/>
          </p:nvPr>
        </p:nvSpPr>
        <p:spPr/>
        <p:txBody>
          <a:bodyPr/>
          <a:lstStyle/>
          <a:p>
            <a:r>
              <a:rPr lang="ru-RU" dirty="0" smtClean="0"/>
              <a:t>Интеграция систем при наличии шины данных</a:t>
            </a:r>
            <a:endParaRPr lang="ru-RU" dirty="0"/>
          </a:p>
        </p:txBody>
      </p:sp>
      <p:sp>
        <p:nvSpPr>
          <p:cNvPr id="19" name="Текст 18"/>
          <p:cNvSpPr>
            <a:spLocks noGrp="1"/>
          </p:cNvSpPr>
          <p:nvPr>
            <p:ph type="body" sz="half" idx="25"/>
          </p:nvPr>
        </p:nvSpPr>
        <p:spPr>
          <a:xfrm>
            <a:off x="5359229" y="5581675"/>
            <a:ext cx="4664246" cy="1439838"/>
          </a:xfrm>
        </p:spPr>
        <p:txBody>
          <a:bodyPr>
            <a:normAutofit/>
          </a:bodyPr>
          <a:lstStyle/>
          <a:p>
            <a:pPr marL="285750" indent="-285750">
              <a:buFont typeface="Wingdings" panose="05000000000000000000" pitchFamily="2" charset="2"/>
              <a:buChar char="ü"/>
            </a:pPr>
            <a:r>
              <a:rPr lang="ru-RU" dirty="0" smtClean="0"/>
              <a:t>Единая точка преобразования данных, наведение порядка</a:t>
            </a:r>
          </a:p>
          <a:p>
            <a:pPr marL="285750" indent="-285750">
              <a:buFont typeface="Wingdings" panose="05000000000000000000" pitchFamily="2" charset="2"/>
              <a:buChar char="ü"/>
            </a:pPr>
            <a:r>
              <a:rPr lang="ru-RU" dirty="0" smtClean="0"/>
              <a:t>Единая точка управления сервисами</a:t>
            </a:r>
          </a:p>
          <a:p>
            <a:pPr marL="285750" indent="-285750">
              <a:buFont typeface="Wingdings" panose="05000000000000000000" pitchFamily="2" charset="2"/>
              <a:buChar char="ü"/>
            </a:pPr>
            <a:r>
              <a:rPr lang="ru-RU" dirty="0" smtClean="0"/>
              <a:t>Сохранность сообщений, аудит, протоколирование</a:t>
            </a:r>
          </a:p>
          <a:p>
            <a:pPr marL="285750" indent="-285750">
              <a:buFont typeface="Wingdings" panose="05000000000000000000" pitchFamily="2" charset="2"/>
              <a:buChar char="ü"/>
            </a:pPr>
            <a:r>
              <a:rPr lang="ru-RU" dirty="0" smtClean="0"/>
              <a:t>Управление безопасностью  данных при интеграции</a:t>
            </a:r>
          </a:p>
          <a:p>
            <a:endParaRPr lang="ru-RU" dirty="0"/>
          </a:p>
        </p:txBody>
      </p:sp>
      <p:sp>
        <p:nvSpPr>
          <p:cNvPr id="5" name="Номер слайда 4"/>
          <p:cNvSpPr>
            <a:spLocks noGrp="1"/>
          </p:cNvSpPr>
          <p:nvPr>
            <p:ph type="sldNum" sz="quarter" idx="12"/>
          </p:nvPr>
        </p:nvSpPr>
        <p:spPr/>
        <p:txBody>
          <a:bodyPr/>
          <a:lstStyle/>
          <a:p>
            <a:fld id="{7DCF1EA8-601E-944A-8771-CD18B83E524B}" type="slidenum">
              <a:rPr lang="ru-RU" smtClean="0"/>
              <a:pPr/>
              <a:t>4</a:t>
            </a:fld>
            <a:endParaRPr lang="ru-RU" dirty="0"/>
          </a:p>
        </p:txBody>
      </p:sp>
      <p:sp>
        <p:nvSpPr>
          <p:cNvPr id="18" name="Объект 17"/>
          <p:cNvSpPr>
            <a:spLocks noGrp="1"/>
          </p:cNvSpPr>
          <p:nvPr>
            <p:ph idx="28"/>
          </p:nvPr>
        </p:nvSpPr>
        <p:spPr/>
        <p:txBody>
          <a:bodyPr/>
          <a:lstStyle/>
          <a:p>
            <a:r>
              <a:rPr lang="ru-RU" dirty="0" smtClean="0"/>
              <a:t>Преимущества </a:t>
            </a:r>
            <a:r>
              <a:rPr lang="en-US" dirty="0" smtClean="0"/>
              <a:t>ESB</a:t>
            </a:r>
            <a:endParaRPr lang="ru-RU" dirty="0"/>
          </a:p>
        </p:txBody>
      </p:sp>
      <p:sp>
        <p:nvSpPr>
          <p:cNvPr id="3" name="Объект 2"/>
          <p:cNvSpPr>
            <a:spLocks noGrp="1"/>
          </p:cNvSpPr>
          <p:nvPr>
            <p:ph idx="29"/>
          </p:nvPr>
        </p:nvSpPr>
        <p:spPr/>
        <p:txBody>
          <a:bodyPr/>
          <a:lstStyle/>
          <a:p>
            <a:r>
              <a:rPr lang="ru-RU" dirty="0" smtClean="0"/>
              <a:t>Интеграция Точка-Точка</a:t>
            </a:r>
            <a:endParaRPr lang="ru-RU" dirty="0"/>
          </a:p>
        </p:txBody>
      </p:sp>
      <p:sp>
        <p:nvSpPr>
          <p:cNvPr id="4" name="Текст 3"/>
          <p:cNvSpPr>
            <a:spLocks noGrp="1"/>
          </p:cNvSpPr>
          <p:nvPr>
            <p:ph type="body" sz="quarter" idx="30"/>
          </p:nvPr>
        </p:nvSpPr>
        <p:spPr/>
        <p:txBody>
          <a:bodyPr/>
          <a:lstStyle/>
          <a:p>
            <a:r>
              <a:rPr lang="ru-RU" dirty="0" smtClean="0"/>
              <a:t>Почему архитектура с шинной данных</a:t>
            </a:r>
            <a:endParaRPr lang="ru-RU" dirty="0"/>
          </a:p>
        </p:txBody>
      </p:sp>
      <p:pic>
        <p:nvPicPr>
          <p:cNvPr id="21" name="Изображение 43" descr="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958" y="183421"/>
            <a:ext cx="418496" cy="418496"/>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79" y="2341225"/>
            <a:ext cx="403860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229" y="2413235"/>
            <a:ext cx="36576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7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xEl>
                                              <p:pRg st="1" end="1"/>
                                            </p:txEl>
                                          </p:spTgt>
                                        </p:tgtEl>
                                        <p:attrNameLst>
                                          <p:attrName>style.visibility</p:attrName>
                                        </p:attrNameLst>
                                      </p:cBhvr>
                                      <p:to>
                                        <p:strVal val="visible"/>
                                      </p:to>
                                    </p:set>
                                    <p:animEffect transition="in" filter="fade">
                                      <p:cBhvr>
                                        <p:cTn id="26" dur="500"/>
                                        <p:tgtEl>
                                          <p:spTgt spid="1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animEffect transition="in" filter="fade">
                                      <p:cBhvr>
                                        <p:cTn id="31" dur="500"/>
                                        <p:tgtEl>
                                          <p:spTgt spid="1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xEl>
                                              <p:pRg st="3" end="3"/>
                                            </p:txEl>
                                          </p:spTgt>
                                        </p:tgtEl>
                                        <p:attrNameLst>
                                          <p:attrName>style.visibility</p:attrName>
                                        </p:attrNameLst>
                                      </p:cBhvr>
                                      <p:to>
                                        <p:strVal val="visible"/>
                                      </p:to>
                                    </p:set>
                                    <p:animEffect transition="in" filter="fade">
                                      <p:cBhvr>
                                        <p:cTn id="36"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9"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6408" y="1261075"/>
            <a:ext cx="8992720" cy="6078878"/>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Объект 8"/>
          <p:cNvSpPr>
            <a:spLocks noGrp="1"/>
          </p:cNvSpPr>
          <p:nvPr>
            <p:ph idx="28"/>
          </p:nvPr>
        </p:nvSpPr>
        <p:spPr/>
        <p:txBody>
          <a:bodyPr/>
          <a:lstStyle/>
          <a:p>
            <a:r>
              <a:rPr lang="ru-RU" dirty="0" smtClean="0"/>
              <a:t>Целевая архитектура</a:t>
            </a:r>
            <a:endParaRPr lang="ru-RU" dirty="0"/>
          </a:p>
        </p:txBody>
      </p:sp>
      <p:sp>
        <p:nvSpPr>
          <p:cNvPr id="10" name="Текст 9"/>
          <p:cNvSpPr>
            <a:spLocks noGrp="1"/>
          </p:cNvSpPr>
          <p:nvPr>
            <p:ph type="body" sz="quarter" idx="30"/>
          </p:nvPr>
        </p:nvSpPr>
        <p:spPr/>
        <p:txBody>
          <a:bodyPr/>
          <a:lstStyle/>
          <a:p>
            <a:r>
              <a:rPr lang="ru-RU" dirty="0" smtClean="0"/>
              <a:t>Функциональная модель</a:t>
            </a:r>
            <a:endParaRPr lang="ru-RU" dirty="0"/>
          </a:p>
        </p:txBody>
      </p:sp>
      <p:sp>
        <p:nvSpPr>
          <p:cNvPr id="5" name="Номер слайда 4"/>
          <p:cNvSpPr>
            <a:spLocks noGrp="1"/>
          </p:cNvSpPr>
          <p:nvPr>
            <p:ph type="sldNum" sz="quarter" idx="12"/>
          </p:nvPr>
        </p:nvSpPr>
        <p:spPr/>
        <p:txBody>
          <a:bodyPr/>
          <a:lstStyle/>
          <a:p>
            <a:fld id="{7DCF1EA8-601E-944A-8771-CD18B83E524B}" type="slidenum">
              <a:rPr lang="ru-RU" smtClean="0"/>
              <a:pPr/>
              <a:t>5</a:t>
            </a:fld>
            <a:endParaRPr lang="ru-RU" dirty="0"/>
          </a:p>
        </p:txBody>
      </p:sp>
      <p:pic>
        <p:nvPicPr>
          <p:cNvPr id="13" name="Изображение 43" descr="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958" y="183421"/>
            <a:ext cx="418496" cy="418496"/>
          </a:xfrm>
          <a:prstGeom prst="rect">
            <a:avLst/>
          </a:prstGeom>
        </p:spPr>
      </p:pic>
    </p:spTree>
    <p:extLst>
      <p:ext uri="{BB962C8B-B14F-4D97-AF65-F5344CB8AC3E}">
        <p14:creationId xmlns:p14="http://schemas.microsoft.com/office/powerpoint/2010/main" val="1682240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8"/>
          <p:cNvSpPr>
            <a:spLocks noGrp="1"/>
          </p:cNvSpPr>
          <p:nvPr>
            <p:ph idx="28"/>
          </p:nvPr>
        </p:nvSpPr>
        <p:spPr/>
        <p:txBody>
          <a:bodyPr/>
          <a:lstStyle/>
          <a:p>
            <a:r>
              <a:rPr lang="ru-RU" dirty="0"/>
              <a:t>Маршрут движения к цели</a:t>
            </a:r>
            <a:endParaRPr lang="ru-RU" dirty="0"/>
          </a:p>
        </p:txBody>
      </p:sp>
      <p:sp>
        <p:nvSpPr>
          <p:cNvPr id="5" name="Номер слайда 4"/>
          <p:cNvSpPr>
            <a:spLocks noGrp="1"/>
          </p:cNvSpPr>
          <p:nvPr>
            <p:ph type="sldNum" sz="quarter" idx="12"/>
          </p:nvPr>
        </p:nvSpPr>
        <p:spPr/>
        <p:txBody>
          <a:bodyPr/>
          <a:lstStyle/>
          <a:p>
            <a:fld id="{7DCF1EA8-601E-944A-8771-CD18B83E524B}" type="slidenum">
              <a:rPr lang="ru-RU" smtClean="0"/>
              <a:pPr/>
              <a:t>6</a:t>
            </a:fld>
            <a:endParaRPr lang="ru-RU" dirty="0"/>
          </a:p>
        </p:txBody>
      </p:sp>
      <p:pic>
        <p:nvPicPr>
          <p:cNvPr id="13" name="Изображение 43" descr="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958" y="183421"/>
            <a:ext cx="418496" cy="418496"/>
          </a:xfrm>
          <a:prstGeom prst="rect">
            <a:avLst/>
          </a:prstGeom>
        </p:spPr>
      </p:pic>
      <p:sp>
        <p:nvSpPr>
          <p:cNvPr id="2" name="Текст 1"/>
          <p:cNvSpPr>
            <a:spLocks noGrp="1"/>
          </p:cNvSpPr>
          <p:nvPr>
            <p:ph type="body" sz="quarter" idx="30"/>
          </p:nvPr>
        </p:nvSpPr>
        <p:spPr/>
        <p:txBody>
          <a:bodyPr/>
          <a:lstStyle/>
          <a:p>
            <a:endParaRPr 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83769" y="1045045"/>
            <a:ext cx="7705070" cy="5977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3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44000" y="1008000"/>
            <a:ext cx="8564286" cy="631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Объект 1"/>
          <p:cNvSpPr>
            <a:spLocks noGrp="1"/>
          </p:cNvSpPr>
          <p:nvPr>
            <p:ph idx="28"/>
          </p:nvPr>
        </p:nvSpPr>
        <p:spPr/>
        <p:txBody>
          <a:bodyPr/>
          <a:lstStyle/>
          <a:p>
            <a:r>
              <a:rPr lang="ru-RU" dirty="0" smtClean="0"/>
              <a:t>Маршрут движения к цели</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7</a:t>
            </a:fld>
            <a:endParaRPr lang="ru-RU" dirty="0"/>
          </a:p>
        </p:txBody>
      </p:sp>
      <p:pic>
        <p:nvPicPr>
          <p:cNvPr id="7" name="Изображение 32" descr="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969" y="180925"/>
            <a:ext cx="363581" cy="484774"/>
          </a:xfrm>
          <a:prstGeom prst="rect">
            <a:avLst/>
          </a:prstGeom>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44000" y="1008000"/>
            <a:ext cx="8564284" cy="631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44000" y="1008000"/>
            <a:ext cx="8564284" cy="631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44000" y="1008000"/>
            <a:ext cx="8564283" cy="631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44000" y="1008000"/>
            <a:ext cx="8564283" cy="631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44000" y="1008000"/>
            <a:ext cx="8564282" cy="631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44000" y="1008000"/>
            <a:ext cx="8564282" cy="631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46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3074"/>
                                        </p:tgtEl>
                                      </p:cBhvr>
                                    </p:animEffect>
                                    <p:set>
                                      <p:cBhvr>
                                        <p:cTn id="16" dur="1" fill="hold">
                                          <p:stCondLst>
                                            <p:cond delay="499"/>
                                          </p:stCondLst>
                                        </p:cTn>
                                        <p:tgtEl>
                                          <p:spTgt spid="30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28"/>
          </p:nvPr>
        </p:nvSpPr>
        <p:spPr/>
        <p:txBody>
          <a:bodyPr/>
          <a:lstStyle/>
          <a:p>
            <a:r>
              <a:rPr lang="ru-RU" dirty="0" smtClean="0"/>
              <a:t>Процесс оформления нового клиента</a:t>
            </a:r>
            <a:endParaRPr lang="ru-RU" dirty="0"/>
          </a:p>
        </p:txBody>
      </p:sp>
      <p:sp>
        <p:nvSpPr>
          <p:cNvPr id="3" name="Текст 2"/>
          <p:cNvSpPr>
            <a:spLocks noGrp="1"/>
          </p:cNvSpPr>
          <p:nvPr>
            <p:ph type="body" sz="quarter" idx="30"/>
          </p:nvPr>
        </p:nvSpPr>
        <p:spPr/>
        <p:txBody>
          <a:bodyPr/>
          <a:lstStyle/>
          <a:p>
            <a:r>
              <a:rPr lang="ru-RU" dirty="0" smtClean="0"/>
              <a:t>Схема процесса</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8</a:t>
            </a:fld>
            <a:endParaRPr lang="ru-RU" dirty="0"/>
          </a:p>
        </p:txBody>
      </p:sp>
      <p:pic>
        <p:nvPicPr>
          <p:cNvPr id="7" name="Изображение 32" descr="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969" y="180925"/>
            <a:ext cx="363581" cy="484774"/>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95071" y="612985"/>
            <a:ext cx="5229648" cy="675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96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28"/>
          </p:nvPr>
        </p:nvSpPr>
        <p:spPr/>
        <p:txBody>
          <a:bodyPr/>
          <a:lstStyle/>
          <a:p>
            <a:r>
              <a:rPr lang="ru-RU" dirty="0" smtClean="0"/>
              <a:t>Диаграмма взаимодействия</a:t>
            </a:r>
            <a:endParaRPr lang="ru-RU" dirty="0"/>
          </a:p>
        </p:txBody>
      </p:sp>
      <p:sp>
        <p:nvSpPr>
          <p:cNvPr id="3" name="Текст 2"/>
          <p:cNvSpPr>
            <a:spLocks noGrp="1"/>
          </p:cNvSpPr>
          <p:nvPr>
            <p:ph type="body" sz="quarter" idx="30"/>
          </p:nvPr>
        </p:nvSpPr>
        <p:spPr/>
        <p:txBody>
          <a:bodyPr/>
          <a:lstStyle/>
          <a:p>
            <a:r>
              <a:rPr lang="ru-RU" dirty="0" smtClean="0"/>
              <a:t>Взаимодействие систем при оформлении нового клиента</a:t>
            </a:r>
            <a:endParaRPr lang="ru-RU" dirty="0"/>
          </a:p>
        </p:txBody>
      </p:sp>
      <p:sp>
        <p:nvSpPr>
          <p:cNvPr id="4" name="Номер слайда 3"/>
          <p:cNvSpPr>
            <a:spLocks noGrp="1"/>
          </p:cNvSpPr>
          <p:nvPr>
            <p:ph type="sldNum" sz="quarter" idx="12"/>
          </p:nvPr>
        </p:nvSpPr>
        <p:spPr/>
        <p:txBody>
          <a:bodyPr/>
          <a:lstStyle/>
          <a:p>
            <a:fld id="{7DCF1EA8-601E-944A-8771-CD18B83E524B}" type="slidenum">
              <a:rPr lang="ru-RU" smtClean="0"/>
              <a:pPr/>
              <a:t>9</a:t>
            </a:fld>
            <a:endParaRPr lang="ru-RU" dirty="0"/>
          </a:p>
        </p:txBody>
      </p:sp>
      <p:pic>
        <p:nvPicPr>
          <p:cNvPr id="7" name="Изображение 32" descr="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4969" y="180925"/>
            <a:ext cx="363581" cy="484774"/>
          </a:xfrm>
          <a:prstGeom prst="rect">
            <a:avLst/>
          </a:prstGeom>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40000" y="1440000"/>
            <a:ext cx="7182376" cy="568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40000" y="1440000"/>
            <a:ext cx="7182376" cy="568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0000" y="1440000"/>
            <a:ext cx="7182374" cy="568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0000" y="1440000"/>
            <a:ext cx="7182374" cy="5684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40000" y="1440000"/>
            <a:ext cx="7182373" cy="5684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440000" y="1440000"/>
            <a:ext cx="7182373" cy="56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440000" y="1440000"/>
            <a:ext cx="7182372" cy="56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440000" y="1440000"/>
            <a:ext cx="7182372" cy="5684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4"/>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440000" y="1440000"/>
            <a:ext cx="7182371" cy="5684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Открытие">
      <a:dk1>
        <a:sysClr val="windowText" lastClr="000000"/>
      </a:dk1>
      <a:lt1>
        <a:sysClr val="window" lastClr="FFFFFF"/>
      </a:lt1>
      <a:dk2>
        <a:srgbClr val="205AA1"/>
      </a:dk2>
      <a:lt2>
        <a:srgbClr val="00BAE3"/>
      </a:lt2>
      <a:accent1>
        <a:srgbClr val="DCDDE7"/>
      </a:accent1>
      <a:accent2>
        <a:srgbClr val="7D838C"/>
      </a:accent2>
      <a:accent3>
        <a:srgbClr val="0F3663"/>
      </a:accent3>
      <a:accent4>
        <a:srgbClr val="87F6FF"/>
      </a:accent4>
      <a:accent5>
        <a:srgbClr val="466CB3"/>
      </a:accent5>
      <a:accent6>
        <a:srgbClr val="158864"/>
      </a:accent6>
      <a:hlink>
        <a:srgbClr val="2B3643"/>
      </a:hlink>
      <a:folHlink>
        <a:srgbClr val="00C7E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5674</TotalTime>
  <Words>549</Words>
  <Application>Microsoft Office PowerPoint</Application>
  <PresentationFormat>Произвольный</PresentationFormat>
  <Paragraphs>132</Paragraphs>
  <Slides>18</Slides>
  <Notes>5</Notes>
  <HiddenSlides>0</HiddenSlides>
  <MMClips>0</MMClips>
  <ScaleCrop>false</ScaleCrop>
  <HeadingPairs>
    <vt:vector size="4" baseType="variant">
      <vt:variant>
        <vt:lpstr>Тема</vt:lpstr>
      </vt:variant>
      <vt:variant>
        <vt:i4>1</vt:i4>
      </vt:variant>
      <vt:variant>
        <vt:lpstr>Заголовки слайдов</vt:lpstr>
      </vt:variant>
      <vt:variant>
        <vt:i4>18</vt:i4>
      </vt:variant>
    </vt:vector>
  </HeadingPairs>
  <TitlesOfParts>
    <vt:vector size="19" baseType="lpstr">
      <vt:lpstr>Тема Office</vt:lpstr>
      <vt:lpstr>Целевая архитектура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Федоренко Юлия</dc:creator>
  <cp:lastModifiedBy>Олефир Дмитрий Алексеевич</cp:lastModifiedBy>
  <cp:revision>381</cp:revision>
  <dcterms:created xsi:type="dcterms:W3CDTF">2014-04-28T07:43:34Z</dcterms:created>
  <dcterms:modified xsi:type="dcterms:W3CDTF">2017-05-19T13:45:23Z</dcterms:modified>
</cp:coreProperties>
</file>